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9" r:id="rId1"/>
  </p:sldMasterIdLst>
  <p:notesMasterIdLst>
    <p:notesMasterId r:id="rId16"/>
  </p:notesMasterIdLst>
  <p:sldIdLst>
    <p:sldId id="258" r:id="rId2"/>
    <p:sldId id="259" r:id="rId3"/>
    <p:sldId id="268" r:id="rId4"/>
    <p:sldId id="260" r:id="rId5"/>
    <p:sldId id="270" r:id="rId6"/>
    <p:sldId id="269" r:id="rId7"/>
    <p:sldId id="261" r:id="rId8"/>
    <p:sldId id="262" r:id="rId9"/>
    <p:sldId id="263" r:id="rId10"/>
    <p:sldId id="271" r:id="rId11"/>
    <p:sldId id="266" r:id="rId12"/>
    <p:sldId id="267" r:id="rId13"/>
    <p:sldId id="264" r:id="rId14"/>
    <p:sldId id="272"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Lato" panose="020F0502020204030203" pitchFamily="34" charset="0"/>
      <p:regular r:id="rId23"/>
      <p:bold r:id="rId24"/>
      <p:italic r:id="rId25"/>
      <p:boldItalic r:id="rId26"/>
    </p:embeddedFont>
    <p:embeddedFont>
      <p:font typeface="Lato Black" panose="020F0A02020204030203" pitchFamily="34" charset="0"/>
      <p:bold r:id="rId27"/>
      <p:boldItalic r:id="rId28"/>
    </p:embeddedFont>
  </p:embeddedFontLst>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AF0"/>
    <a:srgbClr val="FFFFFF"/>
    <a:srgbClr val="BDBEC0"/>
    <a:srgbClr val="512373"/>
    <a:srgbClr val="29123A"/>
    <a:srgbClr val="1222AF"/>
    <a:srgbClr val="2E2E2E"/>
    <a:srgbClr val="171F28"/>
    <a:srgbClr val="B4C7E7"/>
    <a:srgbClr val="802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313" autoAdjust="0"/>
  </p:normalViewPr>
  <p:slideViewPr>
    <p:cSldViewPr snapToGrid="0">
      <p:cViewPr varScale="1">
        <p:scale>
          <a:sx n="57" d="100"/>
          <a:sy n="57" d="100"/>
        </p:scale>
        <p:origin x="992"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lad Goudarzi" userId="a2747d8d-6d9b-4f26-a2f6-57dbc1024eac" providerId="ADAL" clId="{B4494A88-DF77-454D-87EE-6CCCA8CBC07C}"/>
    <pc:docChg chg="undo custSel addSld delSld modSld addMainMaster delMainMaster">
      <pc:chgData name="Milad Goudarzi" userId="a2747d8d-6d9b-4f26-a2f6-57dbc1024eac" providerId="ADAL" clId="{B4494A88-DF77-454D-87EE-6CCCA8CBC07C}" dt="2023-07-08T10:23:01.764" v="13241" actId="14100"/>
      <pc:docMkLst>
        <pc:docMk/>
      </pc:docMkLst>
      <pc:sldChg chg="addSp delSp modSp new del mod setBg modClrScheme delDesignElem chgLayout">
        <pc:chgData name="Milad Goudarzi" userId="a2747d8d-6d9b-4f26-a2f6-57dbc1024eac" providerId="ADAL" clId="{B4494A88-DF77-454D-87EE-6CCCA8CBC07C}" dt="2023-06-27T14:57:36.009" v="1592" actId="47"/>
        <pc:sldMkLst>
          <pc:docMk/>
          <pc:sldMk cId="4230259754" sldId="256"/>
        </pc:sldMkLst>
        <pc:spChg chg="add mod ord">
          <ac:chgData name="Milad Goudarzi" userId="a2747d8d-6d9b-4f26-a2f6-57dbc1024eac" providerId="ADAL" clId="{B4494A88-DF77-454D-87EE-6CCCA8CBC07C}" dt="2023-06-27T13:02:21.155" v="1027" actId="1076"/>
          <ac:spMkLst>
            <pc:docMk/>
            <pc:sldMk cId="4230259754" sldId="256"/>
            <ac:spMk id="2" creationId="{57277245-16DA-155E-D814-E720F8C535FB}"/>
          </ac:spMkLst>
        </pc:spChg>
        <pc:spChg chg="del mod">
          <ac:chgData name="Milad Goudarzi" userId="a2747d8d-6d9b-4f26-a2f6-57dbc1024eac" providerId="ADAL" clId="{B4494A88-DF77-454D-87EE-6CCCA8CBC07C}" dt="2023-06-27T12:26:43.517" v="5" actId="478"/>
          <ac:spMkLst>
            <pc:docMk/>
            <pc:sldMk cId="4230259754" sldId="256"/>
            <ac:spMk id="2" creationId="{9224568A-F271-E5D8-E70F-79CFD13C2ED6}"/>
          </ac:spMkLst>
        </pc:spChg>
        <pc:spChg chg="del">
          <ac:chgData name="Milad Goudarzi" userId="a2747d8d-6d9b-4f26-a2f6-57dbc1024eac" providerId="ADAL" clId="{B4494A88-DF77-454D-87EE-6CCCA8CBC07C}" dt="2023-06-27T12:26:43.517" v="5" actId="478"/>
          <ac:spMkLst>
            <pc:docMk/>
            <pc:sldMk cId="4230259754" sldId="256"/>
            <ac:spMk id="3" creationId="{8C0B7414-5B30-B0CD-5FB2-63C092EF8E25}"/>
          </ac:spMkLst>
        </pc:spChg>
        <pc:spChg chg="add del">
          <ac:chgData name="Milad Goudarzi" userId="a2747d8d-6d9b-4f26-a2f6-57dbc1024eac" providerId="ADAL" clId="{B4494A88-DF77-454D-87EE-6CCCA8CBC07C}" dt="2023-06-27T12:50:44.200" v="215"/>
          <ac:spMkLst>
            <pc:docMk/>
            <pc:sldMk cId="4230259754" sldId="256"/>
            <ac:spMk id="6" creationId="{F518D20D-5F05-49C3-8900-68783F8ACB6F}"/>
          </ac:spMkLst>
        </pc:spChg>
        <pc:spChg chg="add del">
          <ac:chgData name="Milad Goudarzi" userId="a2747d8d-6d9b-4f26-a2f6-57dbc1024eac" providerId="ADAL" clId="{B4494A88-DF77-454D-87EE-6CCCA8CBC07C}" dt="2023-06-27T12:28:40.216" v="71"/>
          <ac:spMkLst>
            <pc:docMk/>
            <pc:sldMk cId="4230259754" sldId="256"/>
            <ac:spMk id="7" creationId="{CD62DB5A-5AA0-4E7E-94AB-AD20F02CA8DF}"/>
          </ac:spMkLst>
        </pc:spChg>
        <pc:spChg chg="add del">
          <ac:chgData name="Milad Goudarzi" userId="a2747d8d-6d9b-4f26-a2f6-57dbc1024eac" providerId="ADAL" clId="{B4494A88-DF77-454D-87EE-6CCCA8CBC07C}" dt="2023-06-27T12:50:44.200" v="215"/>
          <ac:spMkLst>
            <pc:docMk/>
            <pc:sldMk cId="4230259754" sldId="256"/>
            <ac:spMk id="8" creationId="{FF50CA5B-2FF8-43D9-B7D8-3BDE1BFD3CF1}"/>
          </ac:spMkLst>
        </pc:spChg>
        <pc:spChg chg="add del">
          <ac:chgData name="Milad Goudarzi" userId="a2747d8d-6d9b-4f26-a2f6-57dbc1024eac" providerId="ADAL" clId="{B4494A88-DF77-454D-87EE-6CCCA8CBC07C}" dt="2023-06-27T12:28:40.216" v="71"/>
          <ac:spMkLst>
            <pc:docMk/>
            <pc:sldMk cId="4230259754" sldId="256"/>
            <ac:spMk id="9" creationId="{0F086ECE-EF43-4B07-9DD0-59679471A067}"/>
          </ac:spMkLst>
        </pc:spChg>
        <pc:spChg chg="add mod">
          <ac:chgData name="Milad Goudarzi" userId="a2747d8d-6d9b-4f26-a2f6-57dbc1024eac" providerId="ADAL" clId="{B4494A88-DF77-454D-87EE-6CCCA8CBC07C}" dt="2023-06-27T13:06:23.374" v="1144" actId="20577"/>
          <ac:spMkLst>
            <pc:docMk/>
            <pc:sldMk cId="4230259754" sldId="256"/>
            <ac:spMk id="9" creationId="{98F18639-C9ED-E70F-99B0-2E2E3E6CA3C7}"/>
          </ac:spMkLst>
        </pc:spChg>
        <pc:spChg chg="add del">
          <ac:chgData name="Milad Goudarzi" userId="a2747d8d-6d9b-4f26-a2f6-57dbc1024eac" providerId="ADAL" clId="{B4494A88-DF77-454D-87EE-6CCCA8CBC07C}" dt="2023-06-27T12:50:44.200" v="215"/>
          <ac:spMkLst>
            <pc:docMk/>
            <pc:sldMk cId="4230259754" sldId="256"/>
            <ac:spMk id="10" creationId="{421A1E60-9477-4E7A-A6B2-63B329C81A40}"/>
          </ac:spMkLst>
        </pc:spChg>
        <pc:spChg chg="add del">
          <ac:chgData name="Milad Goudarzi" userId="a2747d8d-6d9b-4f26-a2f6-57dbc1024eac" providerId="ADAL" clId="{B4494A88-DF77-454D-87EE-6CCCA8CBC07C}" dt="2023-06-27T12:28:40.216" v="71"/>
          <ac:spMkLst>
            <pc:docMk/>
            <pc:sldMk cId="4230259754" sldId="256"/>
            <ac:spMk id="11" creationId="{2BAF6C38-492C-4EA2-9BD9-B3CCDF4220F4}"/>
          </ac:spMkLst>
        </pc:spChg>
        <pc:spChg chg="add del">
          <ac:chgData name="Milad Goudarzi" userId="a2747d8d-6d9b-4f26-a2f6-57dbc1024eac" providerId="ADAL" clId="{B4494A88-DF77-454D-87EE-6CCCA8CBC07C}" dt="2023-06-27T12:51:05.544" v="220" actId="26606"/>
          <ac:spMkLst>
            <pc:docMk/>
            <pc:sldMk cId="4230259754" sldId="256"/>
            <ac:spMk id="12" creationId="{E2748806-3AF5-4078-830A-C1F26BF1B200}"/>
          </ac:spMkLst>
        </pc:spChg>
        <pc:spChg chg="add del">
          <ac:chgData name="Milad Goudarzi" userId="a2747d8d-6d9b-4f26-a2f6-57dbc1024eac" providerId="ADAL" clId="{B4494A88-DF77-454D-87EE-6CCCA8CBC07C}" dt="2023-06-27T12:28:40.216" v="71"/>
          <ac:spMkLst>
            <pc:docMk/>
            <pc:sldMk cId="4230259754" sldId="256"/>
            <ac:spMk id="13" creationId="{F518D20D-5F05-49C3-8900-68783F8ACB6F}"/>
          </ac:spMkLst>
        </pc:spChg>
        <pc:spChg chg="add del">
          <ac:chgData name="Milad Goudarzi" userId="a2747d8d-6d9b-4f26-a2f6-57dbc1024eac" providerId="ADAL" clId="{B4494A88-DF77-454D-87EE-6CCCA8CBC07C}" dt="2023-06-27T12:51:05.544" v="220" actId="26606"/>
          <ac:spMkLst>
            <pc:docMk/>
            <pc:sldMk cId="4230259754" sldId="256"/>
            <ac:spMk id="14" creationId="{34FBEBF3-C941-4CB0-8AC2-3B50E1371BBF}"/>
          </ac:spMkLst>
        </pc:spChg>
        <pc:spChg chg="add mod">
          <ac:chgData name="Milad Goudarzi" userId="a2747d8d-6d9b-4f26-a2f6-57dbc1024eac" providerId="ADAL" clId="{B4494A88-DF77-454D-87EE-6CCCA8CBC07C}" dt="2023-06-27T13:02:17.177" v="1026" actId="1076"/>
          <ac:spMkLst>
            <pc:docMk/>
            <pc:sldMk cId="4230259754" sldId="256"/>
            <ac:spMk id="15" creationId="{379A88D4-4FE9-3EEA-D2A0-ABD8C4C2605F}"/>
          </ac:spMkLst>
        </pc:spChg>
        <pc:spChg chg="add del">
          <ac:chgData name="Milad Goudarzi" userId="a2747d8d-6d9b-4f26-a2f6-57dbc1024eac" providerId="ADAL" clId="{B4494A88-DF77-454D-87EE-6CCCA8CBC07C}" dt="2023-06-27T12:28:40.216" v="71"/>
          <ac:spMkLst>
            <pc:docMk/>
            <pc:sldMk cId="4230259754" sldId="256"/>
            <ac:spMk id="15" creationId="{FF50CA5B-2FF8-43D9-B7D8-3BDE1BFD3CF1}"/>
          </ac:spMkLst>
        </pc:spChg>
        <pc:spChg chg="add del">
          <ac:chgData name="Milad Goudarzi" userId="a2747d8d-6d9b-4f26-a2f6-57dbc1024eac" providerId="ADAL" clId="{B4494A88-DF77-454D-87EE-6CCCA8CBC07C}" dt="2023-06-27T12:51:06.814" v="222" actId="26606"/>
          <ac:spMkLst>
            <pc:docMk/>
            <pc:sldMk cId="4230259754" sldId="256"/>
            <ac:spMk id="16" creationId="{E2748806-3AF5-4078-830A-C1F26BF1B200}"/>
          </ac:spMkLst>
        </pc:spChg>
        <pc:spChg chg="add del">
          <ac:chgData name="Milad Goudarzi" userId="a2747d8d-6d9b-4f26-a2f6-57dbc1024eac" providerId="ADAL" clId="{B4494A88-DF77-454D-87EE-6CCCA8CBC07C}" dt="2023-06-27T12:51:06.814" v="222" actId="26606"/>
          <ac:spMkLst>
            <pc:docMk/>
            <pc:sldMk cId="4230259754" sldId="256"/>
            <ac:spMk id="17" creationId="{34FBEBF3-C941-4CB0-8AC2-3B50E1371BBF}"/>
          </ac:spMkLst>
        </pc:spChg>
        <pc:spChg chg="add del">
          <ac:chgData name="Milad Goudarzi" userId="a2747d8d-6d9b-4f26-a2f6-57dbc1024eac" providerId="ADAL" clId="{B4494A88-DF77-454D-87EE-6CCCA8CBC07C}" dt="2023-06-27T12:51:07.746" v="224" actId="26606"/>
          <ac:spMkLst>
            <pc:docMk/>
            <pc:sldMk cId="4230259754" sldId="256"/>
            <ac:spMk id="19" creationId="{E2748806-3AF5-4078-830A-C1F26BF1B200}"/>
          </ac:spMkLst>
        </pc:spChg>
        <pc:spChg chg="add del">
          <ac:chgData name="Milad Goudarzi" userId="a2747d8d-6d9b-4f26-a2f6-57dbc1024eac" providerId="ADAL" clId="{B4494A88-DF77-454D-87EE-6CCCA8CBC07C}" dt="2023-06-27T12:51:07.746" v="224" actId="26606"/>
          <ac:spMkLst>
            <pc:docMk/>
            <pc:sldMk cId="4230259754" sldId="256"/>
            <ac:spMk id="20" creationId="{34FBEBF3-C941-4CB0-8AC2-3B50E1371BBF}"/>
          </ac:spMkLst>
        </pc:spChg>
        <pc:spChg chg="add del">
          <ac:chgData name="Milad Goudarzi" userId="a2747d8d-6d9b-4f26-a2f6-57dbc1024eac" providerId="ADAL" clId="{B4494A88-DF77-454D-87EE-6CCCA8CBC07C}" dt="2023-06-27T12:51:10.584" v="226" actId="26606"/>
          <ac:spMkLst>
            <pc:docMk/>
            <pc:sldMk cId="4230259754" sldId="256"/>
            <ac:spMk id="22" creationId="{94DA0203-BFB4-49DB-A205-51AD7549D42A}"/>
          </ac:spMkLst>
        </pc:spChg>
        <pc:spChg chg="add del">
          <ac:chgData name="Milad Goudarzi" userId="a2747d8d-6d9b-4f26-a2f6-57dbc1024eac" providerId="ADAL" clId="{B4494A88-DF77-454D-87EE-6CCCA8CBC07C}" dt="2023-06-27T12:51:10.584" v="226" actId="26606"/>
          <ac:spMkLst>
            <pc:docMk/>
            <pc:sldMk cId="4230259754" sldId="256"/>
            <ac:spMk id="23" creationId="{652F1BB8-9F6C-45D6-898D-65348D26BFCC}"/>
          </ac:spMkLst>
        </pc:spChg>
        <pc:spChg chg="add del">
          <ac:chgData name="Milad Goudarzi" userId="a2747d8d-6d9b-4f26-a2f6-57dbc1024eac" providerId="ADAL" clId="{B4494A88-DF77-454D-87EE-6CCCA8CBC07C}" dt="2023-06-27T12:51:13.335" v="228" actId="26606"/>
          <ac:spMkLst>
            <pc:docMk/>
            <pc:sldMk cId="4230259754" sldId="256"/>
            <ac:spMk id="25" creationId="{55D20674-CF0C-4687-81B6-A613F871AF46}"/>
          </ac:spMkLst>
        </pc:spChg>
        <pc:spChg chg="add del">
          <ac:chgData name="Milad Goudarzi" userId="a2747d8d-6d9b-4f26-a2f6-57dbc1024eac" providerId="ADAL" clId="{B4494A88-DF77-454D-87EE-6CCCA8CBC07C}" dt="2023-06-27T12:51:13.335" v="228" actId="26606"/>
          <ac:spMkLst>
            <pc:docMk/>
            <pc:sldMk cId="4230259754" sldId="256"/>
            <ac:spMk id="26" creationId="{6C819BFF-25C5-425C-8CD1-789F7A30D26B}"/>
          </ac:spMkLst>
        </pc:spChg>
        <pc:spChg chg="add del">
          <ac:chgData name="Milad Goudarzi" userId="a2747d8d-6d9b-4f26-a2f6-57dbc1024eac" providerId="ADAL" clId="{B4494A88-DF77-454D-87EE-6CCCA8CBC07C}" dt="2023-06-27T12:51:20.129" v="230" actId="26606"/>
          <ac:spMkLst>
            <pc:docMk/>
            <pc:sldMk cId="4230259754" sldId="256"/>
            <ac:spMk id="28" creationId="{D6A5485D-4AF6-47BA-8BB1-44D0639B9FA6}"/>
          </ac:spMkLst>
        </pc:spChg>
        <pc:spChg chg="add del">
          <ac:chgData name="Milad Goudarzi" userId="a2747d8d-6d9b-4f26-a2f6-57dbc1024eac" providerId="ADAL" clId="{B4494A88-DF77-454D-87EE-6CCCA8CBC07C}" dt="2023-06-27T12:51:20.129" v="230" actId="26606"/>
          <ac:spMkLst>
            <pc:docMk/>
            <pc:sldMk cId="4230259754" sldId="256"/>
            <ac:spMk id="29" creationId="{E9B141D4-C8D6-48AA-95E4-9D7277D2A93D}"/>
          </ac:spMkLst>
        </pc:spChg>
        <pc:spChg chg="add del">
          <ac:chgData name="Milad Goudarzi" userId="a2747d8d-6d9b-4f26-a2f6-57dbc1024eac" providerId="ADAL" clId="{B4494A88-DF77-454D-87EE-6CCCA8CBC07C}" dt="2023-06-27T12:51:22.060" v="232" actId="26606"/>
          <ac:spMkLst>
            <pc:docMk/>
            <pc:sldMk cId="4230259754" sldId="256"/>
            <ac:spMk id="31" creationId="{E2748806-3AF5-4078-830A-C1F26BF1B200}"/>
          </ac:spMkLst>
        </pc:spChg>
        <pc:spChg chg="add del">
          <ac:chgData name="Milad Goudarzi" userId="a2747d8d-6d9b-4f26-a2f6-57dbc1024eac" providerId="ADAL" clId="{B4494A88-DF77-454D-87EE-6CCCA8CBC07C}" dt="2023-06-27T12:51:22.060" v="232" actId="26606"/>
          <ac:spMkLst>
            <pc:docMk/>
            <pc:sldMk cId="4230259754" sldId="256"/>
            <ac:spMk id="32" creationId="{34FBEBF3-C941-4CB0-8AC2-3B50E1371BBF}"/>
          </ac:spMkLst>
        </pc:spChg>
        <pc:spChg chg="add del">
          <ac:chgData name="Milad Goudarzi" userId="a2747d8d-6d9b-4f26-a2f6-57dbc1024eac" providerId="ADAL" clId="{B4494A88-DF77-454D-87EE-6CCCA8CBC07C}" dt="2023-06-27T12:51:24.845" v="234" actId="26606"/>
          <ac:spMkLst>
            <pc:docMk/>
            <pc:sldMk cId="4230259754" sldId="256"/>
            <ac:spMk id="34" creationId="{E2748806-3AF5-4078-830A-C1F26BF1B200}"/>
          </ac:spMkLst>
        </pc:spChg>
        <pc:spChg chg="add del">
          <ac:chgData name="Milad Goudarzi" userId="a2747d8d-6d9b-4f26-a2f6-57dbc1024eac" providerId="ADAL" clId="{B4494A88-DF77-454D-87EE-6CCCA8CBC07C}" dt="2023-06-27T12:51:24.845" v="234" actId="26606"/>
          <ac:spMkLst>
            <pc:docMk/>
            <pc:sldMk cId="4230259754" sldId="256"/>
            <ac:spMk id="35" creationId="{34FBEBF3-C941-4CB0-8AC2-3B50E1371BBF}"/>
          </ac:spMkLst>
        </pc:spChg>
        <pc:spChg chg="add del">
          <ac:chgData name="Milad Goudarzi" userId="a2747d8d-6d9b-4f26-a2f6-57dbc1024eac" providerId="ADAL" clId="{B4494A88-DF77-454D-87EE-6CCCA8CBC07C}" dt="2023-06-27T13:45:32.094" v="1148"/>
          <ac:spMkLst>
            <pc:docMk/>
            <pc:sldMk cId="4230259754" sldId="256"/>
            <ac:spMk id="37" creationId="{55D20674-CF0C-4687-81B6-A613F871AF46}"/>
          </ac:spMkLst>
        </pc:spChg>
        <pc:spChg chg="add del">
          <ac:chgData name="Milad Goudarzi" userId="a2747d8d-6d9b-4f26-a2f6-57dbc1024eac" providerId="ADAL" clId="{B4494A88-DF77-454D-87EE-6CCCA8CBC07C}" dt="2023-06-27T13:45:32.094" v="1148"/>
          <ac:spMkLst>
            <pc:docMk/>
            <pc:sldMk cId="4230259754" sldId="256"/>
            <ac:spMk id="38" creationId="{6C819BFF-25C5-425C-8CD1-789F7A30D26B}"/>
          </ac:spMkLst>
        </pc:spChg>
        <pc:picChg chg="add del mod">
          <ac:chgData name="Milad Goudarzi" userId="a2747d8d-6d9b-4f26-a2f6-57dbc1024eac" providerId="ADAL" clId="{B4494A88-DF77-454D-87EE-6CCCA8CBC07C}" dt="2023-06-27T12:28:34.685" v="69" actId="478"/>
          <ac:picMkLst>
            <pc:docMk/>
            <pc:sldMk cId="4230259754" sldId="256"/>
            <ac:picMk id="4" creationId="{414EF8ED-4944-752A-1FD9-B8BBB40A3973}"/>
          </ac:picMkLst>
        </pc:picChg>
        <pc:picChg chg="add del mod">
          <ac:chgData name="Milad Goudarzi" userId="a2747d8d-6d9b-4f26-a2f6-57dbc1024eac" providerId="ADAL" clId="{B4494A88-DF77-454D-87EE-6CCCA8CBC07C}" dt="2023-06-27T12:50:39.623" v="213" actId="478"/>
          <ac:picMkLst>
            <pc:docMk/>
            <pc:sldMk cId="4230259754" sldId="256"/>
            <ac:picMk id="4" creationId="{F98F8977-149E-411E-51EA-80864D53D5F6}"/>
          </ac:picMkLst>
        </pc:picChg>
        <pc:picChg chg="add del mod">
          <ac:chgData name="Milad Goudarzi" userId="a2747d8d-6d9b-4f26-a2f6-57dbc1024eac" providerId="ADAL" clId="{B4494A88-DF77-454D-87EE-6CCCA8CBC07C}" dt="2023-06-27T12:56:48.521" v="625" actId="478"/>
          <ac:picMkLst>
            <pc:docMk/>
            <pc:sldMk cId="4230259754" sldId="256"/>
            <ac:picMk id="7" creationId="{C2BD9BD9-C5F3-C801-BF43-F519C0F6FBDE}"/>
          </ac:picMkLst>
        </pc:picChg>
        <pc:picChg chg="add mod ord">
          <ac:chgData name="Milad Goudarzi" userId="a2747d8d-6d9b-4f26-a2f6-57dbc1024eac" providerId="ADAL" clId="{B4494A88-DF77-454D-87EE-6CCCA8CBC07C}" dt="2023-06-27T13:04:15.046" v="1069" actId="1076"/>
          <ac:picMkLst>
            <pc:docMk/>
            <pc:sldMk cId="4230259754" sldId="256"/>
            <ac:picMk id="13" creationId="{8C26E164-07B3-9468-113D-B2D25C099D01}"/>
          </ac:picMkLst>
        </pc:picChg>
      </pc:sldChg>
      <pc:sldChg chg="addSp delSp modSp new del mod setBg">
        <pc:chgData name="Milad Goudarzi" userId="a2747d8d-6d9b-4f26-a2f6-57dbc1024eac" providerId="ADAL" clId="{B4494A88-DF77-454D-87EE-6CCCA8CBC07C}" dt="2023-06-27T14:57:36.009" v="1592" actId="47"/>
        <pc:sldMkLst>
          <pc:docMk/>
          <pc:sldMk cId="1667523867" sldId="257"/>
        </pc:sldMkLst>
        <pc:spChg chg="del">
          <ac:chgData name="Milad Goudarzi" userId="a2747d8d-6d9b-4f26-a2f6-57dbc1024eac" providerId="ADAL" clId="{B4494A88-DF77-454D-87EE-6CCCA8CBC07C}" dt="2023-06-27T13:40:23.376" v="1146" actId="478"/>
          <ac:spMkLst>
            <pc:docMk/>
            <pc:sldMk cId="1667523867" sldId="257"/>
            <ac:spMk id="2" creationId="{9FD96AA9-516A-244F-DB3C-461D8C525065}"/>
          </ac:spMkLst>
        </pc:spChg>
        <pc:spChg chg="del">
          <ac:chgData name="Milad Goudarzi" userId="a2747d8d-6d9b-4f26-a2f6-57dbc1024eac" providerId="ADAL" clId="{B4494A88-DF77-454D-87EE-6CCCA8CBC07C}" dt="2023-06-27T13:40:23.376" v="1146" actId="478"/>
          <ac:spMkLst>
            <pc:docMk/>
            <pc:sldMk cId="1667523867" sldId="257"/>
            <ac:spMk id="3" creationId="{B6C99139-7907-4BC3-0028-35F67E07CF31}"/>
          </ac:spMkLst>
        </pc:spChg>
        <pc:spChg chg="add mod topLvl">
          <ac:chgData name="Milad Goudarzi" userId="a2747d8d-6d9b-4f26-a2f6-57dbc1024eac" providerId="ADAL" clId="{B4494A88-DF77-454D-87EE-6CCCA8CBC07C}" dt="2023-06-27T14:36:42.991" v="1311" actId="165"/>
          <ac:spMkLst>
            <pc:docMk/>
            <pc:sldMk cId="1667523867" sldId="257"/>
            <ac:spMk id="6" creationId="{A8FDDBAF-9AA8-E6CF-DB03-BFF82C927BD4}"/>
          </ac:spMkLst>
        </pc:spChg>
        <pc:spChg chg="add mod topLvl">
          <ac:chgData name="Milad Goudarzi" userId="a2747d8d-6d9b-4f26-a2f6-57dbc1024eac" providerId="ADAL" clId="{B4494A88-DF77-454D-87EE-6CCCA8CBC07C}" dt="2023-06-27T14:36:42.991" v="1311" actId="165"/>
          <ac:spMkLst>
            <pc:docMk/>
            <pc:sldMk cId="1667523867" sldId="257"/>
            <ac:spMk id="7" creationId="{12180258-18F5-A9B4-12AA-5C2326529535}"/>
          </ac:spMkLst>
        </pc:spChg>
        <pc:spChg chg="add mod topLvl">
          <ac:chgData name="Milad Goudarzi" userId="a2747d8d-6d9b-4f26-a2f6-57dbc1024eac" providerId="ADAL" clId="{B4494A88-DF77-454D-87EE-6CCCA8CBC07C}" dt="2023-06-27T14:36:42.991" v="1311" actId="165"/>
          <ac:spMkLst>
            <pc:docMk/>
            <pc:sldMk cId="1667523867" sldId="257"/>
            <ac:spMk id="8" creationId="{5F4E68F5-60EE-FCD9-8E8D-B0067DB01EDC}"/>
          </ac:spMkLst>
        </pc:spChg>
        <pc:spChg chg="add mod topLvl">
          <ac:chgData name="Milad Goudarzi" userId="a2747d8d-6d9b-4f26-a2f6-57dbc1024eac" providerId="ADAL" clId="{B4494A88-DF77-454D-87EE-6CCCA8CBC07C}" dt="2023-06-27T14:36:42.991" v="1311" actId="165"/>
          <ac:spMkLst>
            <pc:docMk/>
            <pc:sldMk cId="1667523867" sldId="257"/>
            <ac:spMk id="9" creationId="{2B9422EB-D009-904D-2528-E03875666682}"/>
          </ac:spMkLst>
        </pc:spChg>
        <pc:spChg chg="add del">
          <ac:chgData name="Milad Goudarzi" userId="a2747d8d-6d9b-4f26-a2f6-57dbc1024eac" providerId="ADAL" clId="{B4494A88-DF77-454D-87EE-6CCCA8CBC07C}" dt="2023-06-27T13:46:01.621" v="1155" actId="26606"/>
          <ac:spMkLst>
            <pc:docMk/>
            <pc:sldMk cId="1667523867" sldId="257"/>
            <ac:spMk id="10" creationId="{9C6777B5-64F4-4200-B099-34168B69FE53}"/>
          </ac:spMkLst>
        </pc:spChg>
        <pc:spChg chg="add mod topLvl">
          <ac:chgData name="Milad Goudarzi" userId="a2747d8d-6d9b-4f26-a2f6-57dbc1024eac" providerId="ADAL" clId="{B4494A88-DF77-454D-87EE-6CCCA8CBC07C}" dt="2023-06-27T14:36:42.991" v="1311" actId="165"/>
          <ac:spMkLst>
            <pc:docMk/>
            <pc:sldMk cId="1667523867" sldId="257"/>
            <ac:spMk id="11" creationId="{53362412-2AF0-40DF-202F-8B69AFA8B6A8}"/>
          </ac:spMkLst>
        </pc:spChg>
        <pc:spChg chg="add mod">
          <ac:chgData name="Milad Goudarzi" userId="a2747d8d-6d9b-4f26-a2f6-57dbc1024eac" providerId="ADAL" clId="{B4494A88-DF77-454D-87EE-6CCCA8CBC07C}" dt="2023-06-27T13:52:15.281" v="1260" actId="20577"/>
          <ac:spMkLst>
            <pc:docMk/>
            <pc:sldMk cId="1667523867" sldId="257"/>
            <ac:spMk id="16" creationId="{E7F151D0-E548-7871-FACA-0FC74B42B647}"/>
          </ac:spMkLst>
        </pc:spChg>
        <pc:spChg chg="add del mod">
          <ac:chgData name="Milad Goudarzi" userId="a2747d8d-6d9b-4f26-a2f6-57dbc1024eac" providerId="ADAL" clId="{B4494A88-DF77-454D-87EE-6CCCA8CBC07C}" dt="2023-06-27T13:50:23.089" v="1212"/>
          <ac:spMkLst>
            <pc:docMk/>
            <pc:sldMk cId="1667523867" sldId="257"/>
            <ac:spMk id="17" creationId="{919F50B4-4AF8-80C4-4C16-B2366DE621D5}"/>
          </ac:spMkLst>
        </pc:spChg>
        <pc:spChg chg="add del mod">
          <ac:chgData name="Milad Goudarzi" userId="a2747d8d-6d9b-4f26-a2f6-57dbc1024eac" providerId="ADAL" clId="{B4494A88-DF77-454D-87EE-6CCCA8CBC07C}" dt="2023-06-27T13:50:23.089" v="1212"/>
          <ac:spMkLst>
            <pc:docMk/>
            <pc:sldMk cId="1667523867" sldId="257"/>
            <ac:spMk id="18" creationId="{EF5E94C4-6B61-12BB-0159-440CD33787B7}"/>
          </ac:spMkLst>
        </pc:spChg>
        <pc:spChg chg="add del mod">
          <ac:chgData name="Milad Goudarzi" userId="a2747d8d-6d9b-4f26-a2f6-57dbc1024eac" providerId="ADAL" clId="{B4494A88-DF77-454D-87EE-6CCCA8CBC07C}" dt="2023-06-27T13:50:23.089" v="1212"/>
          <ac:spMkLst>
            <pc:docMk/>
            <pc:sldMk cId="1667523867" sldId="257"/>
            <ac:spMk id="19" creationId="{E7397953-1D15-F9E5-EC96-4201DF57F122}"/>
          </ac:spMkLst>
        </pc:spChg>
        <pc:spChg chg="add mod">
          <ac:chgData name="Milad Goudarzi" userId="a2747d8d-6d9b-4f26-a2f6-57dbc1024eac" providerId="ADAL" clId="{B4494A88-DF77-454D-87EE-6CCCA8CBC07C}" dt="2023-06-27T13:51:53.071" v="1257" actId="1037"/>
          <ac:spMkLst>
            <pc:docMk/>
            <pc:sldMk cId="1667523867" sldId="257"/>
            <ac:spMk id="20" creationId="{B40DE01C-2DF4-A5BD-C2DD-BBB4908B7A78}"/>
          </ac:spMkLst>
        </pc:spChg>
        <pc:spChg chg="add mod">
          <ac:chgData name="Milad Goudarzi" userId="a2747d8d-6d9b-4f26-a2f6-57dbc1024eac" providerId="ADAL" clId="{B4494A88-DF77-454D-87EE-6CCCA8CBC07C}" dt="2023-06-27T13:52:12.850" v="1258" actId="1076"/>
          <ac:spMkLst>
            <pc:docMk/>
            <pc:sldMk cId="1667523867" sldId="257"/>
            <ac:spMk id="21" creationId="{A147ADB2-EC02-4F55-3A84-A710DAFAA479}"/>
          </ac:spMkLst>
        </pc:spChg>
        <pc:spChg chg="add mod">
          <ac:chgData name="Milad Goudarzi" userId="a2747d8d-6d9b-4f26-a2f6-57dbc1024eac" providerId="ADAL" clId="{B4494A88-DF77-454D-87EE-6CCCA8CBC07C}" dt="2023-06-27T13:50:39.079" v="1218" actId="404"/>
          <ac:spMkLst>
            <pc:docMk/>
            <pc:sldMk cId="1667523867" sldId="257"/>
            <ac:spMk id="22" creationId="{723D1F41-3969-EFCB-9483-BDB7895073A3}"/>
          </ac:spMkLst>
        </pc:spChg>
        <pc:grpChg chg="add del">
          <ac:chgData name="Milad Goudarzi" userId="a2747d8d-6d9b-4f26-a2f6-57dbc1024eac" providerId="ADAL" clId="{B4494A88-DF77-454D-87EE-6CCCA8CBC07C}" dt="2023-06-27T13:46:01.621" v="1155" actId="26606"/>
          <ac:grpSpMkLst>
            <pc:docMk/>
            <pc:sldMk cId="1667523867" sldId="257"/>
            <ac:grpSpMk id="12" creationId="{4252769E-B9F0-4068-A645-5BBEF16E9C28}"/>
          </ac:grpSpMkLst>
        </pc:grpChg>
        <pc:grpChg chg="add del mod">
          <ac:chgData name="Milad Goudarzi" userId="a2747d8d-6d9b-4f26-a2f6-57dbc1024eac" providerId="ADAL" clId="{B4494A88-DF77-454D-87EE-6CCCA8CBC07C}" dt="2023-06-27T14:36:42.991" v="1311" actId="165"/>
          <ac:grpSpMkLst>
            <pc:docMk/>
            <pc:sldMk cId="1667523867" sldId="257"/>
            <ac:grpSpMk id="15" creationId="{216BDE70-BD66-6A75-E2C6-D6C87DBD0F39}"/>
          </ac:grpSpMkLst>
        </pc:grpChg>
        <pc:picChg chg="add mod topLvl">
          <ac:chgData name="Milad Goudarzi" userId="a2747d8d-6d9b-4f26-a2f6-57dbc1024eac" providerId="ADAL" clId="{B4494A88-DF77-454D-87EE-6CCCA8CBC07C}" dt="2023-06-27T14:36:42.991" v="1311" actId="165"/>
          <ac:picMkLst>
            <pc:docMk/>
            <pc:sldMk cId="1667523867" sldId="257"/>
            <ac:picMk id="5" creationId="{7FE5085C-90EE-A938-DF7C-60E79172D457}"/>
          </ac:picMkLst>
        </pc:picChg>
      </pc:sldChg>
      <pc:sldChg chg="addSp delSp modSp new mod setBg">
        <pc:chgData name="Milad Goudarzi" userId="a2747d8d-6d9b-4f26-a2f6-57dbc1024eac" providerId="ADAL" clId="{B4494A88-DF77-454D-87EE-6CCCA8CBC07C}" dt="2023-07-08T10:23:01.764" v="13241" actId="14100"/>
        <pc:sldMkLst>
          <pc:docMk/>
          <pc:sldMk cId="254772017" sldId="258"/>
        </pc:sldMkLst>
        <pc:spChg chg="del">
          <ac:chgData name="Milad Goudarzi" userId="a2747d8d-6d9b-4f26-a2f6-57dbc1024eac" providerId="ADAL" clId="{B4494A88-DF77-454D-87EE-6CCCA8CBC07C}" dt="2023-06-27T14:34:59.369" v="1262" actId="478"/>
          <ac:spMkLst>
            <pc:docMk/>
            <pc:sldMk cId="254772017" sldId="258"/>
            <ac:spMk id="2" creationId="{876C0D99-3DAB-9DB0-D9BC-4EA244B4DDFE}"/>
          </ac:spMkLst>
        </pc:spChg>
        <pc:spChg chg="del">
          <ac:chgData name="Milad Goudarzi" userId="a2747d8d-6d9b-4f26-a2f6-57dbc1024eac" providerId="ADAL" clId="{B4494A88-DF77-454D-87EE-6CCCA8CBC07C}" dt="2023-06-27T14:34:59.369" v="1262" actId="478"/>
          <ac:spMkLst>
            <pc:docMk/>
            <pc:sldMk cId="254772017" sldId="258"/>
            <ac:spMk id="3" creationId="{9B640107-FA89-E543-40FA-0FA6CCBF1100}"/>
          </ac:spMkLst>
        </pc:spChg>
        <pc:spChg chg="add del mod">
          <ac:chgData name="Milad Goudarzi" userId="a2747d8d-6d9b-4f26-a2f6-57dbc1024eac" providerId="ADAL" clId="{B4494A88-DF77-454D-87EE-6CCCA8CBC07C}" dt="2023-06-27T14:36:56.802" v="1315"/>
          <ac:spMkLst>
            <pc:docMk/>
            <pc:sldMk cId="254772017" sldId="258"/>
            <ac:spMk id="6" creationId="{E5535348-7081-27CF-5E79-9389D76E2EB1}"/>
          </ac:spMkLst>
        </pc:spChg>
        <pc:spChg chg="add del mod">
          <ac:chgData name="Milad Goudarzi" userId="a2747d8d-6d9b-4f26-a2f6-57dbc1024eac" providerId="ADAL" clId="{B4494A88-DF77-454D-87EE-6CCCA8CBC07C}" dt="2023-06-27T14:36:56.802" v="1315"/>
          <ac:spMkLst>
            <pc:docMk/>
            <pc:sldMk cId="254772017" sldId="258"/>
            <ac:spMk id="7" creationId="{2310A101-9FA2-C5AF-99E1-3B2CB60C3396}"/>
          </ac:spMkLst>
        </pc:spChg>
        <pc:spChg chg="add del mod">
          <ac:chgData name="Milad Goudarzi" userId="a2747d8d-6d9b-4f26-a2f6-57dbc1024eac" providerId="ADAL" clId="{B4494A88-DF77-454D-87EE-6CCCA8CBC07C}" dt="2023-06-27T14:36:56.802" v="1315"/>
          <ac:spMkLst>
            <pc:docMk/>
            <pc:sldMk cId="254772017" sldId="258"/>
            <ac:spMk id="8" creationId="{78D864AC-0478-283F-95C5-3002F7540A5D}"/>
          </ac:spMkLst>
        </pc:spChg>
        <pc:spChg chg="add del mod">
          <ac:chgData name="Milad Goudarzi" userId="a2747d8d-6d9b-4f26-a2f6-57dbc1024eac" providerId="ADAL" clId="{B4494A88-DF77-454D-87EE-6CCCA8CBC07C}" dt="2023-06-27T14:36:56.802" v="1315"/>
          <ac:spMkLst>
            <pc:docMk/>
            <pc:sldMk cId="254772017" sldId="258"/>
            <ac:spMk id="9" creationId="{AB549F9B-169D-E069-9F7E-D993E6CD738E}"/>
          </ac:spMkLst>
        </pc:spChg>
        <pc:spChg chg="add del mod">
          <ac:chgData name="Milad Goudarzi" userId="a2747d8d-6d9b-4f26-a2f6-57dbc1024eac" providerId="ADAL" clId="{B4494A88-DF77-454D-87EE-6CCCA8CBC07C}" dt="2023-06-27T14:36:56.802" v="1315"/>
          <ac:spMkLst>
            <pc:docMk/>
            <pc:sldMk cId="254772017" sldId="258"/>
            <ac:spMk id="10" creationId="{8F635705-2FC5-E524-2D2E-FD6E4A4E9EF4}"/>
          </ac:spMkLst>
        </pc:spChg>
        <pc:spChg chg="add del mod">
          <ac:chgData name="Milad Goudarzi" userId="a2747d8d-6d9b-4f26-a2f6-57dbc1024eac" providerId="ADAL" clId="{B4494A88-DF77-454D-87EE-6CCCA8CBC07C}" dt="2023-06-27T14:39:17.244" v="1332" actId="478"/>
          <ac:spMkLst>
            <pc:docMk/>
            <pc:sldMk cId="254772017" sldId="258"/>
            <ac:spMk id="11" creationId="{DCFEF9EA-AFFF-A098-EB29-F77D2CE1868C}"/>
          </ac:spMkLst>
        </pc:spChg>
        <pc:spChg chg="add del mod">
          <ac:chgData name="Milad Goudarzi" userId="a2747d8d-6d9b-4f26-a2f6-57dbc1024eac" providerId="ADAL" clId="{B4494A88-DF77-454D-87EE-6CCCA8CBC07C}" dt="2023-06-27T14:39:13.256" v="1329" actId="478"/>
          <ac:spMkLst>
            <pc:docMk/>
            <pc:sldMk cId="254772017" sldId="258"/>
            <ac:spMk id="12" creationId="{03A5CC3F-37E2-DF24-EDB9-58421F3FACD5}"/>
          </ac:spMkLst>
        </pc:spChg>
        <pc:spChg chg="add del mod">
          <ac:chgData name="Milad Goudarzi" userId="a2747d8d-6d9b-4f26-a2f6-57dbc1024eac" providerId="ADAL" clId="{B4494A88-DF77-454D-87EE-6CCCA8CBC07C}" dt="2023-06-27T14:39:16.306" v="1331" actId="478"/>
          <ac:spMkLst>
            <pc:docMk/>
            <pc:sldMk cId="254772017" sldId="258"/>
            <ac:spMk id="13" creationId="{E162D4DF-9A4A-3FD0-E19D-9C514A1CB3A9}"/>
          </ac:spMkLst>
        </pc:spChg>
        <pc:spChg chg="add del mod">
          <ac:chgData name="Milad Goudarzi" userId="a2747d8d-6d9b-4f26-a2f6-57dbc1024eac" providerId="ADAL" clId="{B4494A88-DF77-454D-87EE-6CCCA8CBC07C}" dt="2023-06-27T14:39:12.691" v="1328" actId="478"/>
          <ac:spMkLst>
            <pc:docMk/>
            <pc:sldMk cId="254772017" sldId="258"/>
            <ac:spMk id="14" creationId="{2F578BD6-1D64-53C1-07D5-F645287F5444}"/>
          </ac:spMkLst>
        </pc:spChg>
        <pc:spChg chg="add del mod">
          <ac:chgData name="Milad Goudarzi" userId="a2747d8d-6d9b-4f26-a2f6-57dbc1024eac" providerId="ADAL" clId="{B4494A88-DF77-454D-87EE-6CCCA8CBC07C}" dt="2023-06-27T14:39:13.722" v="1330" actId="478"/>
          <ac:spMkLst>
            <pc:docMk/>
            <pc:sldMk cId="254772017" sldId="258"/>
            <ac:spMk id="15" creationId="{30C1F69B-EB82-00B8-DFB0-C6C9C9F5D8DA}"/>
          </ac:spMkLst>
        </pc:spChg>
        <pc:spChg chg="add del mod topLvl">
          <ac:chgData name="Milad Goudarzi" userId="a2747d8d-6d9b-4f26-a2f6-57dbc1024eac" providerId="ADAL" clId="{B4494A88-DF77-454D-87EE-6CCCA8CBC07C}" dt="2023-06-27T17:16:11.653" v="2286" actId="478"/>
          <ac:spMkLst>
            <pc:docMk/>
            <pc:sldMk cId="254772017" sldId="258"/>
            <ac:spMk id="16" creationId="{919B601B-C424-E79F-82B6-F704E8D9E9F5}"/>
          </ac:spMkLst>
        </pc:spChg>
        <pc:spChg chg="add mod">
          <ac:chgData name="Milad Goudarzi" userId="a2747d8d-6d9b-4f26-a2f6-57dbc1024eac" providerId="ADAL" clId="{B4494A88-DF77-454D-87EE-6CCCA8CBC07C}" dt="2023-06-27T14:41:02.709" v="1345" actId="571"/>
          <ac:spMkLst>
            <pc:docMk/>
            <pc:sldMk cId="254772017" sldId="258"/>
            <ac:spMk id="18" creationId="{C66937E4-6E43-FD32-2A84-CC0CD9077A29}"/>
          </ac:spMkLst>
        </pc:spChg>
        <pc:spChg chg="add del mod topLvl">
          <ac:chgData name="Milad Goudarzi" userId="a2747d8d-6d9b-4f26-a2f6-57dbc1024eac" providerId="ADAL" clId="{B4494A88-DF77-454D-87EE-6CCCA8CBC07C}" dt="2023-06-27T17:16:13.007" v="2287" actId="478"/>
          <ac:spMkLst>
            <pc:docMk/>
            <pc:sldMk cId="254772017" sldId="258"/>
            <ac:spMk id="19" creationId="{AC474959-6B63-270C-D4CB-C2C1AA571148}"/>
          </ac:spMkLst>
        </pc:spChg>
        <pc:spChg chg="add del mod topLvl">
          <ac:chgData name="Milad Goudarzi" userId="a2747d8d-6d9b-4f26-a2f6-57dbc1024eac" providerId="ADAL" clId="{B4494A88-DF77-454D-87EE-6CCCA8CBC07C}" dt="2023-06-27T17:16:16.828" v="2290" actId="478"/>
          <ac:spMkLst>
            <pc:docMk/>
            <pc:sldMk cId="254772017" sldId="258"/>
            <ac:spMk id="20" creationId="{C8C162A2-DADA-62B2-F6C9-D0E413696433}"/>
          </ac:spMkLst>
        </pc:spChg>
        <pc:spChg chg="add del mod topLvl">
          <ac:chgData name="Milad Goudarzi" userId="a2747d8d-6d9b-4f26-a2f6-57dbc1024eac" providerId="ADAL" clId="{B4494A88-DF77-454D-87EE-6CCCA8CBC07C}" dt="2023-06-27T17:16:18.498" v="2291" actId="478"/>
          <ac:spMkLst>
            <pc:docMk/>
            <pc:sldMk cId="254772017" sldId="258"/>
            <ac:spMk id="21" creationId="{16D58B59-A237-42CB-B39C-9B6265F63545}"/>
          </ac:spMkLst>
        </pc:spChg>
        <pc:spChg chg="add mod topLvl">
          <ac:chgData name="Milad Goudarzi" userId="a2747d8d-6d9b-4f26-a2f6-57dbc1024eac" providerId="ADAL" clId="{B4494A88-DF77-454D-87EE-6CCCA8CBC07C}" dt="2023-06-27T15:07:32.693" v="1633" actId="165"/>
          <ac:spMkLst>
            <pc:docMk/>
            <pc:sldMk cId="254772017" sldId="258"/>
            <ac:spMk id="22" creationId="{EEE9E5D7-B1A6-3F61-11CE-F6EED79CB80D}"/>
          </ac:spMkLst>
        </pc:spChg>
        <pc:spChg chg="add mod">
          <ac:chgData name="Milad Goudarzi" userId="a2747d8d-6d9b-4f26-a2f6-57dbc1024eac" providerId="ADAL" clId="{B4494A88-DF77-454D-87EE-6CCCA8CBC07C}" dt="2023-07-08T10:23:01.764" v="13241" actId="14100"/>
          <ac:spMkLst>
            <pc:docMk/>
            <pc:sldMk cId="254772017" sldId="258"/>
            <ac:spMk id="24" creationId="{E6CDA5F7-96B7-94BA-E91F-C247ED8BB655}"/>
          </ac:spMkLst>
        </pc:spChg>
        <pc:spChg chg="add mod">
          <ac:chgData name="Milad Goudarzi" userId="a2747d8d-6d9b-4f26-a2f6-57dbc1024eac" providerId="ADAL" clId="{B4494A88-DF77-454D-87EE-6CCCA8CBC07C}" dt="2023-06-29T18:09:09.491" v="13137" actId="1036"/>
          <ac:spMkLst>
            <pc:docMk/>
            <pc:sldMk cId="254772017" sldId="258"/>
            <ac:spMk id="25" creationId="{79610D5F-9A29-81B3-D6E5-17D26E5FC98C}"/>
          </ac:spMkLst>
        </pc:spChg>
        <pc:spChg chg="add mod ord">
          <ac:chgData name="Milad Goudarzi" userId="a2747d8d-6d9b-4f26-a2f6-57dbc1024eac" providerId="ADAL" clId="{B4494A88-DF77-454D-87EE-6CCCA8CBC07C}" dt="2023-06-29T18:08:53.008" v="13122" actId="166"/>
          <ac:spMkLst>
            <pc:docMk/>
            <pc:sldMk cId="254772017" sldId="258"/>
            <ac:spMk id="26" creationId="{50583646-231E-97C0-453A-84118B3FE470}"/>
          </ac:spMkLst>
        </pc:spChg>
        <pc:grpChg chg="add del mod">
          <ac:chgData name="Milad Goudarzi" userId="a2747d8d-6d9b-4f26-a2f6-57dbc1024eac" providerId="ADAL" clId="{B4494A88-DF77-454D-87EE-6CCCA8CBC07C}" dt="2023-06-27T15:07:32.693" v="1633" actId="165"/>
          <ac:grpSpMkLst>
            <pc:docMk/>
            <pc:sldMk cId="254772017" sldId="258"/>
            <ac:grpSpMk id="23" creationId="{C3F9B3FC-1EFB-8A26-F828-622167068F37}"/>
          </ac:grpSpMkLst>
        </pc:grpChg>
        <pc:picChg chg="add del mod topLvl modCrop">
          <ac:chgData name="Milad Goudarzi" userId="a2747d8d-6d9b-4f26-a2f6-57dbc1024eac" providerId="ADAL" clId="{B4494A88-DF77-454D-87EE-6CCCA8CBC07C}" dt="2023-06-27T17:16:09.101" v="2285" actId="478"/>
          <ac:picMkLst>
            <pc:docMk/>
            <pc:sldMk cId="254772017" sldId="258"/>
            <ac:picMk id="5" creationId="{114EB52B-B969-F069-57C9-62AB8692A8C6}"/>
          </ac:picMkLst>
        </pc:picChg>
        <pc:picChg chg="add mod">
          <ac:chgData name="Milad Goudarzi" userId="a2747d8d-6d9b-4f26-a2f6-57dbc1024eac" providerId="ADAL" clId="{B4494A88-DF77-454D-87EE-6CCCA8CBC07C}" dt="2023-06-27T14:41:02.709" v="1345" actId="571"/>
          <ac:picMkLst>
            <pc:docMk/>
            <pc:sldMk cId="254772017" sldId="258"/>
            <ac:picMk id="17" creationId="{60A8D40D-B509-27DB-314B-A24C23EE63EA}"/>
          </ac:picMkLst>
        </pc:picChg>
        <pc:picChg chg="add mod">
          <ac:chgData name="Milad Goudarzi" userId="a2747d8d-6d9b-4f26-a2f6-57dbc1024eac" providerId="ADAL" clId="{B4494A88-DF77-454D-87EE-6CCCA8CBC07C}" dt="2023-06-27T17:55:20.256" v="3157" actId="1076"/>
          <ac:picMkLst>
            <pc:docMk/>
            <pc:sldMk cId="254772017" sldId="258"/>
            <ac:picMk id="28" creationId="{66D1D97E-FBB1-3E63-771D-8A445033B5BB}"/>
          </ac:picMkLst>
        </pc:picChg>
        <pc:picChg chg="add del mod">
          <ac:chgData name="Milad Goudarzi" userId="a2747d8d-6d9b-4f26-a2f6-57dbc1024eac" providerId="ADAL" clId="{B4494A88-DF77-454D-87EE-6CCCA8CBC07C}" dt="2023-06-27T17:17:18.506" v="2405" actId="478"/>
          <ac:picMkLst>
            <pc:docMk/>
            <pc:sldMk cId="254772017" sldId="258"/>
            <ac:picMk id="1026" creationId="{7F7D55CE-CD62-1A23-DB03-FC026F311C38}"/>
          </ac:picMkLst>
        </pc:picChg>
      </pc:sldChg>
      <pc:sldChg chg="addSp delSp modSp new mod setBg modAnim delDesignElem modNotesTx">
        <pc:chgData name="Milad Goudarzi" userId="a2747d8d-6d9b-4f26-a2f6-57dbc1024eac" providerId="ADAL" clId="{B4494A88-DF77-454D-87EE-6CCCA8CBC07C}" dt="2023-06-29T18:09:43.345" v="13166" actId="5793"/>
        <pc:sldMkLst>
          <pc:docMk/>
          <pc:sldMk cId="2601157642" sldId="259"/>
        </pc:sldMkLst>
        <pc:spChg chg="add mod">
          <ac:chgData name="Milad Goudarzi" userId="a2747d8d-6d9b-4f26-a2f6-57dbc1024eac" providerId="ADAL" clId="{B4494A88-DF77-454D-87EE-6CCCA8CBC07C}" dt="2023-06-29T18:09:43.345" v="13166" actId="5793"/>
          <ac:spMkLst>
            <pc:docMk/>
            <pc:sldMk cId="2601157642" sldId="259"/>
            <ac:spMk id="2" creationId="{3D258854-EEB6-A5B6-D321-A7DE7C9CF6BA}"/>
          </ac:spMkLst>
        </pc:spChg>
        <pc:spChg chg="del">
          <ac:chgData name="Milad Goudarzi" userId="a2747d8d-6d9b-4f26-a2f6-57dbc1024eac" providerId="ADAL" clId="{B4494A88-DF77-454D-87EE-6CCCA8CBC07C}" dt="2023-06-27T15:17:51.131" v="1714" actId="478"/>
          <ac:spMkLst>
            <pc:docMk/>
            <pc:sldMk cId="2601157642" sldId="259"/>
            <ac:spMk id="2" creationId="{4DF3CA6A-5EE3-3BED-BDC3-75D553D8854D}"/>
          </ac:spMkLst>
        </pc:spChg>
        <pc:spChg chg="del">
          <ac:chgData name="Milad Goudarzi" userId="a2747d8d-6d9b-4f26-a2f6-57dbc1024eac" providerId="ADAL" clId="{B4494A88-DF77-454D-87EE-6CCCA8CBC07C}" dt="2023-06-27T15:17:51.131" v="1714" actId="478"/>
          <ac:spMkLst>
            <pc:docMk/>
            <pc:sldMk cId="2601157642" sldId="259"/>
            <ac:spMk id="3" creationId="{2D899A67-8E3D-A84D-405A-DADF7E8E9A03}"/>
          </ac:spMkLst>
        </pc:spChg>
        <pc:spChg chg="add mod">
          <ac:chgData name="Milad Goudarzi" userId="a2747d8d-6d9b-4f26-a2f6-57dbc1024eac" providerId="ADAL" clId="{B4494A88-DF77-454D-87EE-6CCCA8CBC07C}" dt="2023-06-27T17:59:40.277" v="3173" actId="1076"/>
          <ac:spMkLst>
            <pc:docMk/>
            <pc:sldMk cId="2601157642" sldId="259"/>
            <ac:spMk id="4" creationId="{DEB20DE0-3B8C-0D91-3730-60011D79DF22}"/>
          </ac:spMkLst>
        </pc:spChg>
        <pc:spChg chg="add mod">
          <ac:chgData name="Milad Goudarzi" userId="a2747d8d-6d9b-4f26-a2f6-57dbc1024eac" providerId="ADAL" clId="{B4494A88-DF77-454D-87EE-6CCCA8CBC07C}" dt="2023-06-27T17:59:40.277" v="3173" actId="1076"/>
          <ac:spMkLst>
            <pc:docMk/>
            <pc:sldMk cId="2601157642" sldId="259"/>
            <ac:spMk id="5" creationId="{589AD580-1937-8B4A-1F18-2D5EA02DD9B7}"/>
          </ac:spMkLst>
        </pc:spChg>
        <pc:spChg chg="add mod">
          <ac:chgData name="Milad Goudarzi" userId="a2747d8d-6d9b-4f26-a2f6-57dbc1024eac" providerId="ADAL" clId="{B4494A88-DF77-454D-87EE-6CCCA8CBC07C}" dt="2023-06-27T17:59:40.277" v="3173" actId="1076"/>
          <ac:spMkLst>
            <pc:docMk/>
            <pc:sldMk cId="2601157642" sldId="259"/>
            <ac:spMk id="6" creationId="{E27442AC-6BB2-E5B5-E78B-DFE9100557A9}"/>
          </ac:spMkLst>
        </pc:spChg>
        <pc:spChg chg="add mod">
          <ac:chgData name="Milad Goudarzi" userId="a2747d8d-6d9b-4f26-a2f6-57dbc1024eac" providerId="ADAL" clId="{B4494A88-DF77-454D-87EE-6CCCA8CBC07C}" dt="2023-06-27T17:59:40.277" v="3173" actId="1076"/>
          <ac:spMkLst>
            <pc:docMk/>
            <pc:sldMk cId="2601157642" sldId="259"/>
            <ac:spMk id="7" creationId="{8BC167DB-CB98-246D-2CA3-FFDBCC12E5CE}"/>
          </ac:spMkLst>
        </pc:spChg>
        <pc:spChg chg="add del mod">
          <ac:chgData name="Milad Goudarzi" userId="a2747d8d-6d9b-4f26-a2f6-57dbc1024eac" providerId="ADAL" clId="{B4494A88-DF77-454D-87EE-6CCCA8CBC07C}" dt="2023-06-27T17:58:40.832" v="3168" actId="478"/>
          <ac:spMkLst>
            <pc:docMk/>
            <pc:sldMk cId="2601157642" sldId="259"/>
            <ac:spMk id="9" creationId="{E7B49110-DFE6-FB5A-EE35-810AE6AED737}"/>
          </ac:spMkLst>
        </pc:spChg>
        <pc:spChg chg="add mod">
          <ac:chgData name="Milad Goudarzi" userId="a2747d8d-6d9b-4f26-a2f6-57dbc1024eac" providerId="ADAL" clId="{B4494A88-DF77-454D-87EE-6CCCA8CBC07C}" dt="2023-06-27T17:59:52.592" v="3175" actId="1076"/>
          <ac:spMkLst>
            <pc:docMk/>
            <pc:sldMk cId="2601157642" sldId="259"/>
            <ac:spMk id="10" creationId="{E10851EA-335A-1C3A-C512-1D74632CA2DC}"/>
          </ac:spMkLst>
        </pc:spChg>
        <pc:spChg chg="add mod">
          <ac:chgData name="Milad Goudarzi" userId="a2747d8d-6d9b-4f26-a2f6-57dbc1024eac" providerId="ADAL" clId="{B4494A88-DF77-454D-87EE-6CCCA8CBC07C}" dt="2023-06-29T17:13:45.427" v="10998" actId="164"/>
          <ac:spMkLst>
            <pc:docMk/>
            <pc:sldMk cId="2601157642" sldId="259"/>
            <ac:spMk id="11" creationId="{31D0A84E-6430-15B0-22BA-5372AB155571}"/>
          </ac:spMkLst>
        </pc:spChg>
        <pc:spChg chg="add del mod">
          <ac:chgData name="Milad Goudarzi" userId="a2747d8d-6d9b-4f26-a2f6-57dbc1024eac" providerId="ADAL" clId="{B4494A88-DF77-454D-87EE-6CCCA8CBC07C}" dt="2023-06-27T15:32:11.851" v="1974" actId="478"/>
          <ac:spMkLst>
            <pc:docMk/>
            <pc:sldMk cId="2601157642" sldId="259"/>
            <ac:spMk id="12" creationId="{D230D28A-0C8E-3F1C-A5A6-F7BADD045FA6}"/>
          </ac:spMkLst>
        </pc:spChg>
        <pc:spChg chg="add del">
          <ac:chgData name="Milad Goudarzi" userId="a2747d8d-6d9b-4f26-a2f6-57dbc1024eac" providerId="ADAL" clId="{B4494A88-DF77-454D-87EE-6CCCA8CBC07C}" dt="2023-06-27T17:31:02.427" v="2618"/>
          <ac:spMkLst>
            <pc:docMk/>
            <pc:sldMk cId="2601157642" sldId="259"/>
            <ac:spMk id="3079" creationId="{42A4FC2C-047E-45A5-965D-8E1E3BF09BC6}"/>
          </ac:spMkLst>
        </pc:spChg>
        <pc:grpChg chg="add mod">
          <ac:chgData name="Milad Goudarzi" userId="a2747d8d-6d9b-4f26-a2f6-57dbc1024eac" providerId="ADAL" clId="{B4494A88-DF77-454D-87EE-6CCCA8CBC07C}" dt="2023-06-29T17:13:45.427" v="10998" actId="164"/>
          <ac:grpSpMkLst>
            <pc:docMk/>
            <pc:sldMk cId="2601157642" sldId="259"/>
            <ac:grpSpMk id="3" creationId="{6CA824BF-11D0-8D66-0906-8A07BFEB1CE2}"/>
          </ac:grpSpMkLst>
        </pc:grpChg>
        <pc:grpChg chg="add mod">
          <ac:chgData name="Milad Goudarzi" userId="a2747d8d-6d9b-4f26-a2f6-57dbc1024eac" providerId="ADAL" clId="{B4494A88-DF77-454D-87EE-6CCCA8CBC07C}" dt="2023-06-29T17:13:45.427" v="10998" actId="164"/>
          <ac:grpSpMkLst>
            <pc:docMk/>
            <pc:sldMk cId="2601157642" sldId="259"/>
            <ac:grpSpMk id="8" creationId="{A1B37110-5B5B-57F5-F51C-1D2BB9FFB580}"/>
          </ac:grpSpMkLst>
        </pc:grpChg>
        <pc:picChg chg="add mod">
          <ac:chgData name="Milad Goudarzi" userId="a2747d8d-6d9b-4f26-a2f6-57dbc1024eac" providerId="ADAL" clId="{B4494A88-DF77-454D-87EE-6CCCA8CBC07C}" dt="2023-06-29T17:13:45.427" v="10998" actId="164"/>
          <ac:picMkLst>
            <pc:docMk/>
            <pc:sldMk cId="2601157642" sldId="259"/>
            <ac:picMk id="3074" creationId="{B41448C3-DB53-CC7B-A113-C99A1FA422C0}"/>
          </ac:picMkLst>
        </pc:picChg>
      </pc:sldChg>
      <pc:sldChg chg="addSp delSp modSp new del mod setBg">
        <pc:chgData name="Milad Goudarzi" userId="a2747d8d-6d9b-4f26-a2f6-57dbc1024eac" providerId="ADAL" clId="{B4494A88-DF77-454D-87EE-6CCCA8CBC07C}" dt="2023-06-27T15:17:46.941" v="1712" actId="47"/>
        <pc:sldMkLst>
          <pc:docMk/>
          <pc:sldMk cId="4005871962" sldId="259"/>
        </pc:sldMkLst>
        <pc:spChg chg="del">
          <ac:chgData name="Milad Goudarzi" userId="a2747d8d-6d9b-4f26-a2f6-57dbc1024eac" providerId="ADAL" clId="{B4494A88-DF77-454D-87EE-6CCCA8CBC07C}" dt="2023-06-27T14:58:23.587" v="1594" actId="478"/>
          <ac:spMkLst>
            <pc:docMk/>
            <pc:sldMk cId="4005871962" sldId="259"/>
            <ac:spMk id="2" creationId="{A9E51512-7C53-1E82-51B3-333B742BCA38}"/>
          </ac:spMkLst>
        </pc:spChg>
        <pc:spChg chg="del">
          <ac:chgData name="Milad Goudarzi" userId="a2747d8d-6d9b-4f26-a2f6-57dbc1024eac" providerId="ADAL" clId="{B4494A88-DF77-454D-87EE-6CCCA8CBC07C}" dt="2023-06-27T14:58:23.587" v="1594" actId="478"/>
          <ac:spMkLst>
            <pc:docMk/>
            <pc:sldMk cId="4005871962" sldId="259"/>
            <ac:spMk id="3" creationId="{E55BD7F0-5435-6912-5785-35C92EBB88F3}"/>
          </ac:spMkLst>
        </pc:spChg>
        <pc:spChg chg="add mod topLvl">
          <ac:chgData name="Milad Goudarzi" userId="a2747d8d-6d9b-4f26-a2f6-57dbc1024eac" providerId="ADAL" clId="{B4494A88-DF77-454D-87EE-6CCCA8CBC07C}" dt="2023-06-27T15:12:03.502" v="1675" actId="1076"/>
          <ac:spMkLst>
            <pc:docMk/>
            <pc:sldMk cId="4005871962" sldId="259"/>
            <ac:spMk id="4" creationId="{ECF3E5E3-9603-CA12-AEB9-9EEABD0563CC}"/>
          </ac:spMkLst>
        </pc:spChg>
        <pc:spChg chg="add mod">
          <ac:chgData name="Milad Goudarzi" userId="a2747d8d-6d9b-4f26-a2f6-57dbc1024eac" providerId="ADAL" clId="{B4494A88-DF77-454D-87EE-6CCCA8CBC07C}" dt="2023-06-27T15:09:32.656" v="1646" actId="1076"/>
          <ac:spMkLst>
            <pc:docMk/>
            <pc:sldMk cId="4005871962" sldId="259"/>
            <ac:spMk id="7" creationId="{C0DF930B-7E88-CC17-86B2-BCEC36ACA4B7}"/>
          </ac:spMkLst>
        </pc:spChg>
        <pc:spChg chg="add mod">
          <ac:chgData name="Milad Goudarzi" userId="a2747d8d-6d9b-4f26-a2f6-57dbc1024eac" providerId="ADAL" clId="{B4494A88-DF77-454D-87EE-6CCCA8CBC07C}" dt="2023-06-27T15:08:47.429" v="1642" actId="207"/>
          <ac:spMkLst>
            <pc:docMk/>
            <pc:sldMk cId="4005871962" sldId="259"/>
            <ac:spMk id="8" creationId="{0BB604E4-795B-85A6-2B23-6358D47AC0F2}"/>
          </ac:spMkLst>
        </pc:spChg>
        <pc:spChg chg="add mod">
          <ac:chgData name="Milad Goudarzi" userId="a2747d8d-6d9b-4f26-a2f6-57dbc1024eac" providerId="ADAL" clId="{B4494A88-DF77-454D-87EE-6CCCA8CBC07C}" dt="2023-06-27T15:08:47.429" v="1642" actId="207"/>
          <ac:spMkLst>
            <pc:docMk/>
            <pc:sldMk cId="4005871962" sldId="259"/>
            <ac:spMk id="9" creationId="{87DAAC17-9706-E548-180D-B9AA620EAF8B}"/>
          </ac:spMkLst>
        </pc:spChg>
        <pc:spChg chg="add mod">
          <ac:chgData name="Milad Goudarzi" userId="a2747d8d-6d9b-4f26-a2f6-57dbc1024eac" providerId="ADAL" clId="{B4494A88-DF77-454D-87EE-6CCCA8CBC07C}" dt="2023-06-27T15:09:32.656" v="1646" actId="1076"/>
          <ac:spMkLst>
            <pc:docMk/>
            <pc:sldMk cId="4005871962" sldId="259"/>
            <ac:spMk id="10" creationId="{FA7E0C62-B4AB-A111-8A85-ACAD4D5116D2}"/>
          </ac:spMkLst>
        </pc:spChg>
        <pc:spChg chg="add mod">
          <ac:chgData name="Milad Goudarzi" userId="a2747d8d-6d9b-4f26-a2f6-57dbc1024eac" providerId="ADAL" clId="{B4494A88-DF77-454D-87EE-6CCCA8CBC07C}" dt="2023-06-27T15:12:13.372" v="1677" actId="1076"/>
          <ac:spMkLst>
            <pc:docMk/>
            <pc:sldMk cId="4005871962" sldId="259"/>
            <ac:spMk id="11" creationId="{2D3C4563-E12E-9D66-7D0F-20599F2E84D0}"/>
          </ac:spMkLst>
        </pc:spChg>
        <pc:spChg chg="add mod">
          <ac:chgData name="Milad Goudarzi" userId="a2747d8d-6d9b-4f26-a2f6-57dbc1024eac" providerId="ADAL" clId="{B4494A88-DF77-454D-87EE-6CCCA8CBC07C}" dt="2023-06-27T15:10:15.271" v="1650" actId="1076"/>
          <ac:spMkLst>
            <pc:docMk/>
            <pc:sldMk cId="4005871962" sldId="259"/>
            <ac:spMk id="12" creationId="{C511B746-E45F-39C0-DA47-197C9C94C3FA}"/>
          </ac:spMkLst>
        </pc:spChg>
        <pc:spChg chg="add mod">
          <ac:chgData name="Milad Goudarzi" userId="a2747d8d-6d9b-4f26-a2f6-57dbc1024eac" providerId="ADAL" clId="{B4494A88-DF77-454D-87EE-6CCCA8CBC07C}" dt="2023-06-27T15:14:06.572" v="1711" actId="1076"/>
          <ac:spMkLst>
            <pc:docMk/>
            <pc:sldMk cId="4005871962" sldId="259"/>
            <ac:spMk id="13" creationId="{A5F4A24E-735C-D31B-30F2-61BB9570C095}"/>
          </ac:spMkLst>
        </pc:spChg>
        <pc:spChg chg="add mod">
          <ac:chgData name="Milad Goudarzi" userId="a2747d8d-6d9b-4f26-a2f6-57dbc1024eac" providerId="ADAL" clId="{B4494A88-DF77-454D-87EE-6CCCA8CBC07C}" dt="2023-06-27T15:10:15.271" v="1650" actId="1076"/>
          <ac:spMkLst>
            <pc:docMk/>
            <pc:sldMk cId="4005871962" sldId="259"/>
            <ac:spMk id="14" creationId="{1B2216D8-B3F3-2814-42C3-1B810384E24A}"/>
          </ac:spMkLst>
        </pc:spChg>
        <pc:spChg chg="add">
          <ac:chgData name="Milad Goudarzi" userId="a2747d8d-6d9b-4f26-a2f6-57dbc1024eac" providerId="ADAL" clId="{B4494A88-DF77-454D-87EE-6CCCA8CBC07C}" dt="2023-06-27T15:03:55.874" v="1610" actId="26606"/>
          <ac:spMkLst>
            <pc:docMk/>
            <pc:sldMk cId="4005871962" sldId="259"/>
            <ac:spMk id="2055" creationId="{42A4FC2C-047E-45A5-965D-8E1E3BF09BC6}"/>
          </ac:spMkLst>
        </pc:spChg>
        <pc:grpChg chg="add del mod">
          <ac:chgData name="Milad Goudarzi" userId="a2747d8d-6d9b-4f26-a2f6-57dbc1024eac" providerId="ADAL" clId="{B4494A88-DF77-454D-87EE-6CCCA8CBC07C}" dt="2023-06-27T15:06:52.545" v="1630" actId="165"/>
          <ac:grpSpMkLst>
            <pc:docMk/>
            <pc:sldMk cId="4005871962" sldId="259"/>
            <ac:grpSpMk id="5" creationId="{B9DE0C9C-82FC-9DA2-A118-547E44E964D7}"/>
          </ac:grpSpMkLst>
        </pc:grpChg>
        <pc:grpChg chg="add mod">
          <ac:chgData name="Milad Goudarzi" userId="a2747d8d-6d9b-4f26-a2f6-57dbc1024eac" providerId="ADAL" clId="{B4494A88-DF77-454D-87EE-6CCCA8CBC07C}" dt="2023-06-27T15:12:03.502" v="1675" actId="1076"/>
          <ac:grpSpMkLst>
            <pc:docMk/>
            <pc:sldMk cId="4005871962" sldId="259"/>
            <ac:grpSpMk id="6" creationId="{8FECCAC7-36D8-A5AC-6320-8119417E8EC9}"/>
          </ac:grpSpMkLst>
        </pc:grpChg>
        <pc:picChg chg="add mod topLvl">
          <ac:chgData name="Milad Goudarzi" userId="a2747d8d-6d9b-4f26-a2f6-57dbc1024eac" providerId="ADAL" clId="{B4494A88-DF77-454D-87EE-6CCCA8CBC07C}" dt="2023-06-27T15:12:03.502" v="1675" actId="1076"/>
          <ac:picMkLst>
            <pc:docMk/>
            <pc:sldMk cId="4005871962" sldId="259"/>
            <ac:picMk id="2050" creationId="{B8DA092C-6EB6-4627-E8E9-0FBB3B78F684}"/>
          </ac:picMkLst>
        </pc:picChg>
      </pc:sldChg>
      <pc:sldChg chg="addSp delSp modSp new mod setBg modAnim modNotesTx">
        <pc:chgData name="Milad Goudarzi" userId="a2747d8d-6d9b-4f26-a2f6-57dbc1024eac" providerId="ADAL" clId="{B4494A88-DF77-454D-87EE-6CCCA8CBC07C}" dt="2023-06-29T18:18:40.439" v="13201" actId="20577"/>
        <pc:sldMkLst>
          <pc:docMk/>
          <pc:sldMk cId="1882703894" sldId="260"/>
        </pc:sldMkLst>
        <pc:spChg chg="del">
          <ac:chgData name="Milad Goudarzi" userId="a2747d8d-6d9b-4f26-a2f6-57dbc1024eac" providerId="ADAL" clId="{B4494A88-DF77-454D-87EE-6CCCA8CBC07C}" dt="2023-06-27T15:32:16.833" v="1976" actId="478"/>
          <ac:spMkLst>
            <pc:docMk/>
            <pc:sldMk cId="1882703894" sldId="260"/>
            <ac:spMk id="2" creationId="{416E9320-7599-F5A3-3B91-FCB42DB1C11D}"/>
          </ac:spMkLst>
        </pc:spChg>
        <pc:spChg chg="add del mod ord">
          <ac:chgData name="Milad Goudarzi" userId="a2747d8d-6d9b-4f26-a2f6-57dbc1024eac" providerId="ADAL" clId="{B4494A88-DF77-454D-87EE-6CCCA8CBC07C}" dt="2023-06-29T16:43:08.572" v="9669" actId="478"/>
          <ac:spMkLst>
            <pc:docMk/>
            <pc:sldMk cId="1882703894" sldId="260"/>
            <ac:spMk id="2" creationId="{CE7D04F3-0958-B023-FD5C-A2C02208E24A}"/>
          </ac:spMkLst>
        </pc:spChg>
        <pc:spChg chg="add mod">
          <ac:chgData name="Milad Goudarzi" userId="a2747d8d-6d9b-4f26-a2f6-57dbc1024eac" providerId="ADAL" clId="{B4494A88-DF77-454D-87EE-6CCCA8CBC07C}" dt="2023-06-29T16:47:05.760" v="9698" actId="403"/>
          <ac:spMkLst>
            <pc:docMk/>
            <pc:sldMk cId="1882703894" sldId="260"/>
            <ac:spMk id="3" creationId="{ADC9B53B-A477-EA89-491E-2B46DEF5CE79}"/>
          </ac:spMkLst>
        </pc:spChg>
        <pc:spChg chg="del">
          <ac:chgData name="Milad Goudarzi" userId="a2747d8d-6d9b-4f26-a2f6-57dbc1024eac" providerId="ADAL" clId="{B4494A88-DF77-454D-87EE-6CCCA8CBC07C}" dt="2023-06-27T15:32:16.833" v="1976" actId="478"/>
          <ac:spMkLst>
            <pc:docMk/>
            <pc:sldMk cId="1882703894" sldId="260"/>
            <ac:spMk id="3" creationId="{E507C8B6-4A3B-1AE1-0B61-AC4A7F5036BD}"/>
          </ac:spMkLst>
        </pc:spChg>
        <pc:spChg chg="add del mod">
          <ac:chgData name="Milad Goudarzi" userId="a2747d8d-6d9b-4f26-a2f6-57dbc1024eac" providerId="ADAL" clId="{B4494A88-DF77-454D-87EE-6CCCA8CBC07C}" dt="2023-06-27T15:41:37.666" v="2004" actId="478"/>
          <ac:spMkLst>
            <pc:docMk/>
            <pc:sldMk cId="1882703894" sldId="260"/>
            <ac:spMk id="6" creationId="{70D073BD-0C87-F1D2-3EC6-FD3AAC3AD6A2}"/>
          </ac:spMkLst>
        </pc:spChg>
        <pc:spChg chg="add del mod">
          <ac:chgData name="Milad Goudarzi" userId="a2747d8d-6d9b-4f26-a2f6-57dbc1024eac" providerId="ADAL" clId="{B4494A88-DF77-454D-87EE-6CCCA8CBC07C}" dt="2023-06-27T15:41:36.850" v="2003" actId="478"/>
          <ac:spMkLst>
            <pc:docMk/>
            <pc:sldMk cId="1882703894" sldId="260"/>
            <ac:spMk id="7" creationId="{76D3A101-94DE-7438-125A-578FFD96A3A2}"/>
          </ac:spMkLst>
        </pc:spChg>
        <pc:spChg chg="add del mod">
          <ac:chgData name="Milad Goudarzi" userId="a2747d8d-6d9b-4f26-a2f6-57dbc1024eac" providerId="ADAL" clId="{B4494A88-DF77-454D-87EE-6CCCA8CBC07C}" dt="2023-06-27T15:41:44.425" v="2007" actId="478"/>
          <ac:spMkLst>
            <pc:docMk/>
            <pc:sldMk cId="1882703894" sldId="260"/>
            <ac:spMk id="9" creationId="{E6C29C1E-FAD7-F0FE-11DE-B58F5E978E49}"/>
          </ac:spMkLst>
        </pc:spChg>
        <pc:spChg chg="add mod">
          <ac:chgData name="Milad Goudarzi" userId="a2747d8d-6d9b-4f26-a2f6-57dbc1024eac" providerId="ADAL" clId="{B4494A88-DF77-454D-87EE-6CCCA8CBC07C}" dt="2023-06-29T17:14:41.558" v="11015" actId="404"/>
          <ac:spMkLst>
            <pc:docMk/>
            <pc:sldMk cId="1882703894" sldId="260"/>
            <ac:spMk id="10" creationId="{53C8B1C7-60F2-80A1-98F5-C6092D8963DC}"/>
          </ac:spMkLst>
        </pc:spChg>
        <pc:spChg chg="add del">
          <ac:chgData name="Milad Goudarzi" userId="a2747d8d-6d9b-4f26-a2f6-57dbc1024eac" providerId="ADAL" clId="{B4494A88-DF77-454D-87EE-6CCCA8CBC07C}" dt="2023-06-28T18:19:32.454" v="4280" actId="26606"/>
          <ac:spMkLst>
            <pc:docMk/>
            <pc:sldMk cId="1882703894" sldId="260"/>
            <ac:spMk id="4103" creationId="{385E1BDC-A9B0-4A87-82E3-F3187F69A802}"/>
          </ac:spMkLst>
        </pc:spChg>
        <pc:spChg chg="add del">
          <ac:chgData name="Milad Goudarzi" userId="a2747d8d-6d9b-4f26-a2f6-57dbc1024eac" providerId="ADAL" clId="{B4494A88-DF77-454D-87EE-6CCCA8CBC07C}" dt="2023-06-28T18:19:32.454" v="4280" actId="26606"/>
          <ac:spMkLst>
            <pc:docMk/>
            <pc:sldMk cId="1882703894" sldId="260"/>
            <ac:spMk id="4105" creationId="{0990C621-3B8B-4820-8328-D47EF7CE823C}"/>
          </ac:spMkLst>
        </pc:spChg>
        <pc:spChg chg="add del">
          <ac:chgData name="Milad Goudarzi" userId="a2747d8d-6d9b-4f26-a2f6-57dbc1024eac" providerId="ADAL" clId="{B4494A88-DF77-454D-87EE-6CCCA8CBC07C}" dt="2023-06-28T18:19:32.454" v="4280" actId="26606"/>
          <ac:spMkLst>
            <pc:docMk/>
            <pc:sldMk cId="1882703894" sldId="260"/>
            <ac:spMk id="4107" creationId="{C1A2385B-1D2A-4E17-84FA-6CB7F0AAE473}"/>
          </ac:spMkLst>
        </pc:spChg>
        <pc:spChg chg="add del">
          <ac:chgData name="Milad Goudarzi" userId="a2747d8d-6d9b-4f26-a2f6-57dbc1024eac" providerId="ADAL" clId="{B4494A88-DF77-454D-87EE-6CCCA8CBC07C}" dt="2023-06-28T18:19:32.454" v="4280" actId="26606"/>
          <ac:spMkLst>
            <pc:docMk/>
            <pc:sldMk cId="1882703894" sldId="260"/>
            <ac:spMk id="4109" creationId="{5E791F2F-79DB-4CC0-9FA1-001E3E91E8B7}"/>
          </ac:spMkLst>
        </pc:spChg>
        <pc:spChg chg="add">
          <ac:chgData name="Milad Goudarzi" userId="a2747d8d-6d9b-4f26-a2f6-57dbc1024eac" providerId="ADAL" clId="{B4494A88-DF77-454D-87EE-6CCCA8CBC07C}" dt="2023-06-28T18:19:32.712" v="4281" actId="26606"/>
          <ac:spMkLst>
            <pc:docMk/>
            <pc:sldMk cId="1882703894" sldId="260"/>
            <ac:spMk id="4111" creationId="{53E60C6D-4E85-4E14-BCDF-BF15C241F7CA}"/>
          </ac:spMkLst>
        </pc:spChg>
        <pc:spChg chg="add">
          <ac:chgData name="Milad Goudarzi" userId="a2747d8d-6d9b-4f26-a2f6-57dbc1024eac" providerId="ADAL" clId="{B4494A88-DF77-454D-87EE-6CCCA8CBC07C}" dt="2023-06-28T18:19:32.712" v="4281" actId="26606"/>
          <ac:spMkLst>
            <pc:docMk/>
            <pc:sldMk cId="1882703894" sldId="260"/>
            <ac:spMk id="4112" creationId="{7D42D292-4C48-479B-9E59-E29CD9871C0C}"/>
          </ac:spMkLst>
        </pc:spChg>
        <pc:spChg chg="add">
          <ac:chgData name="Milad Goudarzi" userId="a2747d8d-6d9b-4f26-a2f6-57dbc1024eac" providerId="ADAL" clId="{B4494A88-DF77-454D-87EE-6CCCA8CBC07C}" dt="2023-06-28T18:19:32.712" v="4281" actId="26606"/>
          <ac:spMkLst>
            <pc:docMk/>
            <pc:sldMk cId="1882703894" sldId="260"/>
            <ac:spMk id="4113" creationId="{533DF362-939D-4EEE-8DC4-6B54607E5611}"/>
          </ac:spMkLst>
        </pc:spChg>
        <pc:picChg chg="add mod ord modCrop">
          <ac:chgData name="Milad Goudarzi" userId="a2747d8d-6d9b-4f26-a2f6-57dbc1024eac" providerId="ADAL" clId="{B4494A88-DF77-454D-87EE-6CCCA8CBC07C}" dt="2023-06-29T16:45:13.501" v="9687" actId="1076"/>
          <ac:picMkLst>
            <pc:docMk/>
            <pc:sldMk cId="1882703894" sldId="260"/>
            <ac:picMk id="4" creationId="{E2458714-43A9-863B-7694-366B43BF3939}"/>
          </ac:picMkLst>
        </pc:picChg>
        <pc:picChg chg="add del mod">
          <ac:chgData name="Milad Goudarzi" userId="a2747d8d-6d9b-4f26-a2f6-57dbc1024eac" providerId="ADAL" clId="{B4494A88-DF77-454D-87EE-6CCCA8CBC07C}" dt="2023-06-27T15:41:35.240" v="2002" actId="478"/>
          <ac:picMkLst>
            <pc:docMk/>
            <pc:sldMk cId="1882703894" sldId="260"/>
            <ac:picMk id="5" creationId="{E7DCA9AF-2DDB-A2D6-076D-06EE3F043D05}"/>
          </ac:picMkLst>
        </pc:picChg>
        <pc:picChg chg="add del mod">
          <ac:chgData name="Milad Goudarzi" userId="a2747d8d-6d9b-4f26-a2f6-57dbc1024eac" providerId="ADAL" clId="{B4494A88-DF77-454D-87EE-6CCCA8CBC07C}" dt="2023-06-29T16:44:37.217" v="9677" actId="21"/>
          <ac:picMkLst>
            <pc:docMk/>
            <pc:sldMk cId="1882703894" sldId="260"/>
            <ac:picMk id="1026" creationId="{6C95FA06-93AA-22CA-1696-B6978708B010}"/>
          </ac:picMkLst>
        </pc:picChg>
        <pc:picChg chg="add del mod ord">
          <ac:chgData name="Milad Goudarzi" userId="a2747d8d-6d9b-4f26-a2f6-57dbc1024eac" providerId="ADAL" clId="{B4494A88-DF77-454D-87EE-6CCCA8CBC07C}" dt="2023-06-28T18:22:02.454" v="4324" actId="478"/>
          <ac:picMkLst>
            <pc:docMk/>
            <pc:sldMk cId="1882703894" sldId="260"/>
            <ac:picMk id="4098" creationId="{33BFBA3B-13B6-177D-CE3A-F8D520633D7E}"/>
          </ac:picMkLst>
        </pc:picChg>
      </pc:sldChg>
      <pc:sldChg chg="addSp delSp modSp new mod setBg modAnim modNotesTx">
        <pc:chgData name="Milad Goudarzi" userId="a2747d8d-6d9b-4f26-a2f6-57dbc1024eac" providerId="ADAL" clId="{B4494A88-DF77-454D-87EE-6CCCA8CBC07C}" dt="2023-06-29T18:18:45.069" v="13202" actId="20577"/>
        <pc:sldMkLst>
          <pc:docMk/>
          <pc:sldMk cId="990542175" sldId="261"/>
        </pc:sldMkLst>
        <pc:spChg chg="add del mod">
          <ac:chgData name="Milad Goudarzi" userId="a2747d8d-6d9b-4f26-a2f6-57dbc1024eac" providerId="ADAL" clId="{B4494A88-DF77-454D-87EE-6CCCA8CBC07C}" dt="2023-06-29T17:20:23.875" v="11349" actId="478"/>
          <ac:spMkLst>
            <pc:docMk/>
            <pc:sldMk cId="990542175" sldId="261"/>
            <ac:spMk id="2" creationId="{609E0283-834F-E0DF-874B-7A8C3250CCCE}"/>
          </ac:spMkLst>
        </pc:spChg>
        <pc:spChg chg="del">
          <ac:chgData name="Milad Goudarzi" userId="a2747d8d-6d9b-4f26-a2f6-57dbc1024eac" providerId="ADAL" clId="{B4494A88-DF77-454D-87EE-6CCCA8CBC07C}" dt="2023-06-27T15:47:52.121" v="2278" actId="478"/>
          <ac:spMkLst>
            <pc:docMk/>
            <pc:sldMk cId="990542175" sldId="261"/>
            <ac:spMk id="2" creationId="{979CAC68-016E-3820-8C3D-F0E4CF8E5F5E}"/>
          </ac:spMkLst>
        </pc:spChg>
        <pc:spChg chg="add mod ord">
          <ac:chgData name="Milad Goudarzi" userId="a2747d8d-6d9b-4f26-a2f6-57dbc1024eac" providerId="ADAL" clId="{B4494A88-DF77-454D-87EE-6CCCA8CBC07C}" dt="2023-06-29T17:32:44.426" v="11529" actId="20577"/>
          <ac:spMkLst>
            <pc:docMk/>
            <pc:sldMk cId="990542175" sldId="261"/>
            <ac:spMk id="3" creationId="{9E8169E0-8982-A4C9-F2FB-9C206D464FB3}"/>
          </ac:spMkLst>
        </pc:spChg>
        <pc:spChg chg="del">
          <ac:chgData name="Milad Goudarzi" userId="a2747d8d-6d9b-4f26-a2f6-57dbc1024eac" providerId="ADAL" clId="{B4494A88-DF77-454D-87EE-6CCCA8CBC07C}" dt="2023-06-27T15:47:52.121" v="2278" actId="478"/>
          <ac:spMkLst>
            <pc:docMk/>
            <pc:sldMk cId="990542175" sldId="261"/>
            <ac:spMk id="3" creationId="{DDD63067-01BC-9F17-1AB1-BAD9CC1439F9}"/>
          </ac:spMkLst>
        </pc:spChg>
        <pc:spChg chg="add mod">
          <ac:chgData name="Milad Goudarzi" userId="a2747d8d-6d9b-4f26-a2f6-57dbc1024eac" providerId="ADAL" clId="{B4494A88-DF77-454D-87EE-6CCCA8CBC07C}" dt="2023-06-29T17:27:26.004" v="11467" actId="692"/>
          <ac:spMkLst>
            <pc:docMk/>
            <pc:sldMk cId="990542175" sldId="261"/>
            <ac:spMk id="4" creationId="{26AA5FFD-C76A-BBA9-CE5A-7980E13DF0C9}"/>
          </ac:spMkLst>
        </pc:spChg>
        <pc:spChg chg="add del mod">
          <ac:chgData name="Milad Goudarzi" userId="a2747d8d-6d9b-4f26-a2f6-57dbc1024eac" providerId="ADAL" clId="{B4494A88-DF77-454D-87EE-6CCCA8CBC07C}" dt="2023-06-27T17:18:56.575" v="2418" actId="478"/>
          <ac:spMkLst>
            <pc:docMk/>
            <pc:sldMk cId="990542175" sldId="261"/>
            <ac:spMk id="4" creationId="{B473AE5E-1F7C-6D21-D68F-3E597D58A256}"/>
          </ac:spMkLst>
        </pc:spChg>
        <pc:spChg chg="add mod">
          <ac:chgData name="Milad Goudarzi" userId="a2747d8d-6d9b-4f26-a2f6-57dbc1024eac" providerId="ADAL" clId="{B4494A88-DF77-454D-87EE-6CCCA8CBC07C}" dt="2023-06-29T18:15:52.829" v="13172" actId="1076"/>
          <ac:spMkLst>
            <pc:docMk/>
            <pc:sldMk cId="990542175" sldId="261"/>
            <ac:spMk id="5" creationId="{F9A8FCC2-0F53-C84D-6490-9A47466961A8}"/>
          </ac:spMkLst>
        </pc:spChg>
        <pc:spChg chg="add mod">
          <ac:chgData name="Milad Goudarzi" userId="a2747d8d-6d9b-4f26-a2f6-57dbc1024eac" providerId="ADAL" clId="{B4494A88-DF77-454D-87EE-6CCCA8CBC07C}" dt="2023-06-29T17:33:05.426" v="11531" actId="1076"/>
          <ac:spMkLst>
            <pc:docMk/>
            <pc:sldMk cId="990542175" sldId="261"/>
            <ac:spMk id="6" creationId="{975052EC-05FD-1BD3-A614-4595188E9AEE}"/>
          </ac:spMkLst>
        </pc:spChg>
        <pc:spChg chg="add del">
          <ac:chgData name="Milad Goudarzi" userId="a2747d8d-6d9b-4f26-a2f6-57dbc1024eac" providerId="ADAL" clId="{B4494A88-DF77-454D-87EE-6CCCA8CBC07C}" dt="2023-06-29T17:24:56.300" v="11363" actId="26606"/>
          <ac:spMkLst>
            <pc:docMk/>
            <pc:sldMk cId="990542175" sldId="261"/>
            <ac:spMk id="1033" creationId="{743AA782-23D1-4521-8CAD-47662984AA08}"/>
          </ac:spMkLst>
        </pc:spChg>
        <pc:spChg chg="add del">
          <ac:chgData name="Milad Goudarzi" userId="a2747d8d-6d9b-4f26-a2f6-57dbc1024eac" providerId="ADAL" clId="{B4494A88-DF77-454D-87EE-6CCCA8CBC07C}" dt="2023-06-29T17:24:56.300" v="11363" actId="26606"/>
          <ac:spMkLst>
            <pc:docMk/>
            <pc:sldMk cId="990542175" sldId="261"/>
            <ac:spMk id="1035" creationId="{650D18FE-0824-4A46-B22C-A86B52E5780A}"/>
          </ac:spMkLst>
        </pc:spChg>
        <pc:spChg chg="add del">
          <ac:chgData name="Milad Goudarzi" userId="a2747d8d-6d9b-4f26-a2f6-57dbc1024eac" providerId="ADAL" clId="{B4494A88-DF77-454D-87EE-6CCCA8CBC07C}" dt="2023-06-29T17:25:03.011" v="11365" actId="26606"/>
          <ac:spMkLst>
            <pc:docMk/>
            <pc:sldMk cId="990542175" sldId="261"/>
            <ac:spMk id="1037" creationId="{A720C27D-5C39-492B-BD68-C220C0F838AC}"/>
          </ac:spMkLst>
        </pc:spChg>
        <pc:spChg chg="add del">
          <ac:chgData name="Milad Goudarzi" userId="a2747d8d-6d9b-4f26-a2f6-57dbc1024eac" providerId="ADAL" clId="{B4494A88-DF77-454D-87EE-6CCCA8CBC07C}" dt="2023-06-29T17:25:03.011" v="11365" actId="26606"/>
          <ac:spMkLst>
            <pc:docMk/>
            <pc:sldMk cId="990542175" sldId="261"/>
            <ac:spMk id="1038" creationId="{D5997EA8-5EFC-40CD-A85F-C3C3BC5F9EB7}"/>
          </ac:spMkLst>
        </pc:spChg>
        <pc:spChg chg="add del">
          <ac:chgData name="Milad Goudarzi" userId="a2747d8d-6d9b-4f26-a2f6-57dbc1024eac" providerId="ADAL" clId="{B4494A88-DF77-454D-87EE-6CCCA8CBC07C}" dt="2023-06-29T17:25:03.011" v="11365" actId="26606"/>
          <ac:spMkLst>
            <pc:docMk/>
            <pc:sldMk cId="990542175" sldId="261"/>
            <ac:spMk id="1039" creationId="{A4F3394A-A959-460A-ACF9-5FA682C76940}"/>
          </ac:spMkLst>
        </pc:spChg>
        <pc:spChg chg="add del">
          <ac:chgData name="Milad Goudarzi" userId="a2747d8d-6d9b-4f26-a2f6-57dbc1024eac" providerId="ADAL" clId="{B4494A88-DF77-454D-87EE-6CCCA8CBC07C}" dt="2023-06-29T17:25:03.011" v="11365" actId="26606"/>
          <ac:spMkLst>
            <pc:docMk/>
            <pc:sldMk cId="990542175" sldId="261"/>
            <ac:spMk id="1040" creationId="{1CF6A1EC-BD15-42D9-A339-A3970CF7C65A}"/>
          </ac:spMkLst>
        </pc:spChg>
        <pc:spChg chg="add del">
          <ac:chgData name="Milad Goudarzi" userId="a2747d8d-6d9b-4f26-a2f6-57dbc1024eac" providerId="ADAL" clId="{B4494A88-DF77-454D-87EE-6CCCA8CBC07C}" dt="2023-06-29T17:25:05.502" v="11367" actId="26606"/>
          <ac:spMkLst>
            <pc:docMk/>
            <pc:sldMk cId="990542175" sldId="261"/>
            <ac:spMk id="1042" creationId="{2EB492CD-616E-47F8-933B-5E2D952A0593}"/>
          </ac:spMkLst>
        </pc:spChg>
        <pc:spChg chg="add del">
          <ac:chgData name="Milad Goudarzi" userId="a2747d8d-6d9b-4f26-a2f6-57dbc1024eac" providerId="ADAL" clId="{B4494A88-DF77-454D-87EE-6CCCA8CBC07C}" dt="2023-06-29T17:25:05.502" v="11367" actId="26606"/>
          <ac:spMkLst>
            <pc:docMk/>
            <pc:sldMk cId="990542175" sldId="261"/>
            <ac:spMk id="1043" creationId="{59383CF9-23B5-4335-9B21-1791C4CF1C75}"/>
          </ac:spMkLst>
        </pc:spChg>
        <pc:spChg chg="add del">
          <ac:chgData name="Milad Goudarzi" userId="a2747d8d-6d9b-4f26-a2f6-57dbc1024eac" providerId="ADAL" clId="{B4494A88-DF77-454D-87EE-6CCCA8CBC07C}" dt="2023-06-29T17:25:05.502" v="11367" actId="26606"/>
          <ac:spMkLst>
            <pc:docMk/>
            <pc:sldMk cId="990542175" sldId="261"/>
            <ac:spMk id="1044" creationId="{0007FE00-9498-4706-B255-6437B0252C02}"/>
          </ac:spMkLst>
        </pc:spChg>
        <pc:spChg chg="add del">
          <ac:chgData name="Milad Goudarzi" userId="a2747d8d-6d9b-4f26-a2f6-57dbc1024eac" providerId="ADAL" clId="{B4494A88-DF77-454D-87EE-6CCCA8CBC07C}" dt="2023-06-29T17:25:30.608" v="11373" actId="26606"/>
          <ac:spMkLst>
            <pc:docMk/>
            <pc:sldMk cId="990542175" sldId="261"/>
            <ac:spMk id="1046" creationId="{D5997EA8-5EFC-40CD-A85F-C3C3BC5F9EB7}"/>
          </ac:spMkLst>
        </pc:spChg>
        <pc:spChg chg="add del">
          <ac:chgData name="Milad Goudarzi" userId="a2747d8d-6d9b-4f26-a2f6-57dbc1024eac" providerId="ADAL" clId="{B4494A88-DF77-454D-87EE-6CCCA8CBC07C}" dt="2023-06-29T17:25:30.608" v="11373" actId="26606"/>
          <ac:spMkLst>
            <pc:docMk/>
            <pc:sldMk cId="990542175" sldId="261"/>
            <ac:spMk id="1047" creationId="{1CF6A1EC-BD15-42D9-A339-A3970CF7C65A}"/>
          </ac:spMkLst>
        </pc:spChg>
        <pc:spChg chg="add del">
          <ac:chgData name="Milad Goudarzi" userId="a2747d8d-6d9b-4f26-a2f6-57dbc1024eac" providerId="ADAL" clId="{B4494A88-DF77-454D-87EE-6CCCA8CBC07C}" dt="2023-06-29T17:25:30.608" v="11373" actId="26606"/>
          <ac:spMkLst>
            <pc:docMk/>
            <pc:sldMk cId="990542175" sldId="261"/>
            <ac:spMk id="1048" creationId="{A720C27D-5C39-492B-BD68-C220C0F838AC}"/>
          </ac:spMkLst>
        </pc:spChg>
        <pc:spChg chg="add del">
          <ac:chgData name="Milad Goudarzi" userId="a2747d8d-6d9b-4f26-a2f6-57dbc1024eac" providerId="ADAL" clId="{B4494A88-DF77-454D-87EE-6CCCA8CBC07C}" dt="2023-06-29T17:25:30.608" v="11373" actId="26606"/>
          <ac:spMkLst>
            <pc:docMk/>
            <pc:sldMk cId="990542175" sldId="261"/>
            <ac:spMk id="1049" creationId="{A4F3394A-A959-460A-ACF9-5FA682C76940}"/>
          </ac:spMkLst>
        </pc:spChg>
        <pc:spChg chg="add del">
          <ac:chgData name="Milad Goudarzi" userId="a2747d8d-6d9b-4f26-a2f6-57dbc1024eac" providerId="ADAL" clId="{B4494A88-DF77-454D-87EE-6CCCA8CBC07C}" dt="2023-06-29T17:25:27.036" v="11370" actId="26606"/>
          <ac:spMkLst>
            <pc:docMk/>
            <pc:sldMk cId="990542175" sldId="261"/>
            <ac:spMk id="1054" creationId="{0C777BBD-C42C-46C6-8D2D-BD2F9613D6F4}"/>
          </ac:spMkLst>
        </pc:spChg>
        <pc:spChg chg="add del">
          <ac:chgData name="Milad Goudarzi" userId="a2747d8d-6d9b-4f26-a2f6-57dbc1024eac" providerId="ADAL" clId="{B4494A88-DF77-454D-87EE-6CCCA8CBC07C}" dt="2023-06-29T17:25:27.036" v="11370" actId="26606"/>
          <ac:spMkLst>
            <pc:docMk/>
            <pc:sldMk cId="990542175" sldId="261"/>
            <ac:spMk id="1056" creationId="{721F817A-BF7E-440D-B296-66D86EDB067C}"/>
          </ac:spMkLst>
        </pc:spChg>
        <pc:spChg chg="add del">
          <ac:chgData name="Milad Goudarzi" userId="a2747d8d-6d9b-4f26-a2f6-57dbc1024eac" providerId="ADAL" clId="{B4494A88-DF77-454D-87EE-6CCCA8CBC07C}" dt="2023-06-29T17:25:30.605" v="11372" actId="26606"/>
          <ac:spMkLst>
            <pc:docMk/>
            <pc:sldMk cId="990542175" sldId="261"/>
            <ac:spMk id="1058" creationId="{55D4142C-5077-457F-A6AD-3FECFDB39685}"/>
          </ac:spMkLst>
        </pc:spChg>
        <pc:spChg chg="add del">
          <ac:chgData name="Milad Goudarzi" userId="a2747d8d-6d9b-4f26-a2f6-57dbc1024eac" providerId="ADAL" clId="{B4494A88-DF77-454D-87EE-6CCCA8CBC07C}" dt="2023-06-29T17:25:30.605" v="11372" actId="26606"/>
          <ac:spMkLst>
            <pc:docMk/>
            <pc:sldMk cId="990542175" sldId="261"/>
            <ac:spMk id="1059" creationId="{94E4D846-3AFC-4F86-8C35-24B0542A269D}"/>
          </ac:spMkLst>
        </pc:spChg>
        <pc:spChg chg="add del">
          <ac:chgData name="Milad Goudarzi" userId="a2747d8d-6d9b-4f26-a2f6-57dbc1024eac" providerId="ADAL" clId="{B4494A88-DF77-454D-87EE-6CCCA8CBC07C}" dt="2023-06-29T17:25:30.605" v="11372" actId="26606"/>
          <ac:spMkLst>
            <pc:docMk/>
            <pc:sldMk cId="990542175" sldId="261"/>
            <ac:spMk id="1060" creationId="{7A5F0580-5EE9-419F-96EE-B6529EF6E7D0}"/>
          </ac:spMkLst>
        </pc:spChg>
        <pc:spChg chg="add del">
          <ac:chgData name="Milad Goudarzi" userId="a2747d8d-6d9b-4f26-a2f6-57dbc1024eac" providerId="ADAL" clId="{B4494A88-DF77-454D-87EE-6CCCA8CBC07C}" dt="2023-06-29T17:25:30.605" v="11372" actId="26606"/>
          <ac:spMkLst>
            <pc:docMk/>
            <pc:sldMk cId="990542175" sldId="261"/>
            <ac:spMk id="1061" creationId="{284781B9-12CB-45C3-907A-9ED93FF72C65}"/>
          </ac:spMkLst>
        </pc:spChg>
        <pc:grpChg chg="add mod">
          <ac:chgData name="Milad Goudarzi" userId="a2747d8d-6d9b-4f26-a2f6-57dbc1024eac" providerId="ADAL" clId="{B4494A88-DF77-454D-87EE-6CCCA8CBC07C}" dt="2023-06-29T17:33:05.426" v="11531" actId="1076"/>
          <ac:grpSpMkLst>
            <pc:docMk/>
            <pc:sldMk cId="990542175" sldId="261"/>
            <ac:grpSpMk id="7" creationId="{A697C844-06E9-3222-2950-D4681806DF0A}"/>
          </ac:grpSpMkLst>
        </pc:grpChg>
        <pc:picChg chg="add del mod">
          <ac:chgData name="Milad Goudarzi" userId="a2747d8d-6d9b-4f26-a2f6-57dbc1024eac" providerId="ADAL" clId="{B4494A88-DF77-454D-87EE-6CCCA8CBC07C}" dt="2023-06-29T17:22:09.078" v="11357" actId="478"/>
          <ac:picMkLst>
            <pc:docMk/>
            <pc:sldMk cId="990542175" sldId="261"/>
            <ac:picMk id="1026" creationId="{916A1A3E-AF7E-1DD5-908C-05CDD27642CF}"/>
          </ac:picMkLst>
        </pc:picChg>
        <pc:picChg chg="add del mod ord">
          <ac:chgData name="Milad Goudarzi" userId="a2747d8d-6d9b-4f26-a2f6-57dbc1024eac" providerId="ADAL" clId="{B4494A88-DF77-454D-87EE-6CCCA8CBC07C}" dt="2023-06-29T17:27:56.125" v="11470" actId="478"/>
          <ac:picMkLst>
            <pc:docMk/>
            <pc:sldMk cId="990542175" sldId="261"/>
            <ac:picMk id="1028" creationId="{8E547EE3-448A-2139-2D67-AB884279CFBD}"/>
          </ac:picMkLst>
        </pc:picChg>
        <pc:picChg chg="add mod">
          <ac:chgData name="Milad Goudarzi" userId="a2747d8d-6d9b-4f26-a2f6-57dbc1024eac" providerId="ADAL" clId="{B4494A88-DF77-454D-87EE-6CCCA8CBC07C}" dt="2023-06-29T17:33:05.426" v="11531" actId="1076"/>
          <ac:picMkLst>
            <pc:docMk/>
            <pc:sldMk cId="990542175" sldId="261"/>
            <ac:picMk id="1030" creationId="{B3FC6816-069B-E43E-21F9-DAC938DD650E}"/>
          </ac:picMkLst>
        </pc:picChg>
        <pc:picChg chg="add del mod">
          <ac:chgData name="Milad Goudarzi" userId="a2747d8d-6d9b-4f26-a2f6-57dbc1024eac" providerId="ADAL" clId="{B4494A88-DF77-454D-87EE-6CCCA8CBC07C}" dt="2023-06-29T17:17:07.493" v="11037" actId="21"/>
          <ac:picMkLst>
            <pc:docMk/>
            <pc:sldMk cId="990542175" sldId="261"/>
            <ac:picMk id="5122" creationId="{8D850B33-F3B0-D429-7C8C-63B6DAB5EBDF}"/>
          </ac:picMkLst>
        </pc:picChg>
      </pc:sldChg>
      <pc:sldChg chg="addSp delSp modSp new mod setBg">
        <pc:chgData name="Milad Goudarzi" userId="a2747d8d-6d9b-4f26-a2f6-57dbc1024eac" providerId="ADAL" clId="{B4494A88-DF77-454D-87EE-6CCCA8CBC07C}" dt="2023-06-29T18:17:15.244" v="13191" actId="14100"/>
        <pc:sldMkLst>
          <pc:docMk/>
          <pc:sldMk cId="1767889851" sldId="262"/>
        </pc:sldMkLst>
        <pc:spChg chg="del">
          <ac:chgData name="Milad Goudarzi" userId="a2747d8d-6d9b-4f26-a2f6-57dbc1024eac" providerId="ADAL" clId="{B4494A88-DF77-454D-87EE-6CCCA8CBC07C}" dt="2023-06-27T17:26:35.436" v="2555" actId="478"/>
          <ac:spMkLst>
            <pc:docMk/>
            <pc:sldMk cId="1767889851" sldId="262"/>
            <ac:spMk id="2" creationId="{5BEC680E-2F17-FE04-EEA9-E2E1FABBA6AC}"/>
          </ac:spMkLst>
        </pc:spChg>
        <pc:spChg chg="add del mod">
          <ac:chgData name="Milad Goudarzi" userId="a2747d8d-6d9b-4f26-a2f6-57dbc1024eac" providerId="ADAL" clId="{B4494A88-DF77-454D-87EE-6CCCA8CBC07C}" dt="2023-06-29T17:17:19.295" v="11042"/>
          <ac:spMkLst>
            <pc:docMk/>
            <pc:sldMk cId="1767889851" sldId="262"/>
            <ac:spMk id="2" creationId="{803EEF72-3CA7-654A-2530-CA69372D1DE0}"/>
          </ac:spMkLst>
        </pc:spChg>
        <pc:spChg chg="del">
          <ac:chgData name="Milad Goudarzi" userId="a2747d8d-6d9b-4f26-a2f6-57dbc1024eac" providerId="ADAL" clId="{B4494A88-DF77-454D-87EE-6CCCA8CBC07C}" dt="2023-06-27T17:26:35.436" v="2555" actId="478"/>
          <ac:spMkLst>
            <pc:docMk/>
            <pc:sldMk cId="1767889851" sldId="262"/>
            <ac:spMk id="3" creationId="{0E88BC95-211C-5272-6844-B19CA82A51E7}"/>
          </ac:spMkLst>
        </pc:spChg>
        <pc:spChg chg="add del mod">
          <ac:chgData name="Milad Goudarzi" userId="a2747d8d-6d9b-4f26-a2f6-57dbc1024eac" providerId="ADAL" clId="{B4494A88-DF77-454D-87EE-6CCCA8CBC07C}" dt="2023-06-27T17:29:17.865" v="2562" actId="478"/>
          <ac:spMkLst>
            <pc:docMk/>
            <pc:sldMk cId="1767889851" sldId="262"/>
            <ac:spMk id="4" creationId="{A1F74841-E921-26E5-B67E-B44A3059B69A}"/>
          </ac:spMkLst>
        </pc:spChg>
        <pc:spChg chg="add mod">
          <ac:chgData name="Milad Goudarzi" userId="a2747d8d-6d9b-4f26-a2f6-57dbc1024eac" providerId="ADAL" clId="{B4494A88-DF77-454D-87EE-6CCCA8CBC07C}" dt="2023-06-29T18:17:15.244" v="13191" actId="14100"/>
          <ac:spMkLst>
            <pc:docMk/>
            <pc:sldMk cId="1767889851" sldId="262"/>
            <ac:spMk id="4" creationId="{EE5034E0-DE22-989F-5A4D-0986B7C88DE4}"/>
          </ac:spMkLst>
        </pc:spChg>
        <pc:spChg chg="add del mod">
          <ac:chgData name="Milad Goudarzi" userId="a2747d8d-6d9b-4f26-a2f6-57dbc1024eac" providerId="ADAL" clId="{B4494A88-DF77-454D-87EE-6CCCA8CBC07C}" dt="2023-06-29T17:17:11.774" v="11038" actId="478"/>
          <ac:spMkLst>
            <pc:docMk/>
            <pc:sldMk cId="1767889851" sldId="262"/>
            <ac:spMk id="5" creationId="{102DB98E-2709-0AA7-E9CF-9E5EA2C7329E}"/>
          </ac:spMkLst>
        </pc:spChg>
        <pc:spChg chg="add del">
          <ac:chgData name="Milad Goudarzi" userId="a2747d8d-6d9b-4f26-a2f6-57dbc1024eac" providerId="ADAL" clId="{B4494A88-DF77-454D-87EE-6CCCA8CBC07C}" dt="2023-06-29T17:34:29.077" v="11533" actId="26606"/>
          <ac:spMkLst>
            <pc:docMk/>
            <pc:sldMk cId="1767889851" sldId="262"/>
            <ac:spMk id="9" creationId="{CBE3092D-4105-4026-9B66-A0011E0CA5E1}"/>
          </ac:spMkLst>
        </pc:spChg>
        <pc:spChg chg="add del">
          <ac:chgData name="Milad Goudarzi" userId="a2747d8d-6d9b-4f26-a2f6-57dbc1024eac" providerId="ADAL" clId="{B4494A88-DF77-454D-87EE-6CCCA8CBC07C}" dt="2023-06-29T17:34:29.077" v="11533" actId="26606"/>
          <ac:spMkLst>
            <pc:docMk/>
            <pc:sldMk cId="1767889851" sldId="262"/>
            <ac:spMk id="11" creationId="{D9759409-BDF8-4BFD-9AF3-4B5C04C2A162}"/>
          </ac:spMkLst>
        </pc:spChg>
        <pc:spChg chg="add del">
          <ac:chgData name="Milad Goudarzi" userId="a2747d8d-6d9b-4f26-a2f6-57dbc1024eac" providerId="ADAL" clId="{B4494A88-DF77-454D-87EE-6CCCA8CBC07C}" dt="2023-06-29T17:34:40.348" v="11535" actId="26606"/>
          <ac:spMkLst>
            <pc:docMk/>
            <pc:sldMk cId="1767889851" sldId="262"/>
            <ac:spMk id="14" creationId="{201CC55D-ED54-4C5C-95E6-10947BD1103B}"/>
          </ac:spMkLst>
        </pc:spChg>
        <pc:spChg chg="add del">
          <ac:chgData name="Milad Goudarzi" userId="a2747d8d-6d9b-4f26-a2f6-57dbc1024eac" providerId="ADAL" clId="{B4494A88-DF77-454D-87EE-6CCCA8CBC07C}" dt="2023-06-29T17:34:40.348" v="11535" actId="26606"/>
          <ac:spMkLst>
            <pc:docMk/>
            <pc:sldMk cId="1767889851" sldId="262"/>
            <ac:spMk id="15" creationId="{3873B707-463F-40B0-8227-E8CC6C67EB25}"/>
          </ac:spMkLst>
        </pc:spChg>
        <pc:spChg chg="add del">
          <ac:chgData name="Milad Goudarzi" userId="a2747d8d-6d9b-4f26-a2f6-57dbc1024eac" providerId="ADAL" clId="{B4494A88-DF77-454D-87EE-6CCCA8CBC07C}" dt="2023-06-29T17:34:40.348" v="11535" actId="26606"/>
          <ac:spMkLst>
            <pc:docMk/>
            <pc:sldMk cId="1767889851" sldId="262"/>
            <ac:spMk id="17" creationId="{C13237C8-E62C-4F0D-A318-BD6FB6C2D138}"/>
          </ac:spMkLst>
        </pc:spChg>
        <pc:spChg chg="add del">
          <ac:chgData name="Milad Goudarzi" userId="a2747d8d-6d9b-4f26-a2f6-57dbc1024eac" providerId="ADAL" clId="{B4494A88-DF77-454D-87EE-6CCCA8CBC07C}" dt="2023-06-29T17:34:40.348" v="11535" actId="26606"/>
          <ac:spMkLst>
            <pc:docMk/>
            <pc:sldMk cId="1767889851" sldId="262"/>
            <ac:spMk id="19" creationId="{19C9EAEA-39D0-4B0E-A0EB-51E7B26740B1}"/>
          </ac:spMkLst>
        </pc:spChg>
        <pc:spChg chg="add">
          <ac:chgData name="Milad Goudarzi" userId="a2747d8d-6d9b-4f26-a2f6-57dbc1024eac" providerId="ADAL" clId="{B4494A88-DF77-454D-87EE-6CCCA8CBC07C}" dt="2023-06-29T17:34:40.353" v="11536" actId="26606"/>
          <ac:spMkLst>
            <pc:docMk/>
            <pc:sldMk cId="1767889851" sldId="262"/>
            <ac:spMk id="21" creationId="{CBE3092D-4105-4026-9B66-A0011E0CA5E1}"/>
          </ac:spMkLst>
        </pc:spChg>
        <pc:spChg chg="add">
          <ac:chgData name="Milad Goudarzi" userId="a2747d8d-6d9b-4f26-a2f6-57dbc1024eac" providerId="ADAL" clId="{B4494A88-DF77-454D-87EE-6CCCA8CBC07C}" dt="2023-06-29T17:34:40.353" v="11536" actId="26606"/>
          <ac:spMkLst>
            <pc:docMk/>
            <pc:sldMk cId="1767889851" sldId="262"/>
            <ac:spMk id="22" creationId="{D9759409-BDF8-4BFD-9AF3-4B5C04C2A162}"/>
          </ac:spMkLst>
        </pc:spChg>
        <pc:grpChg chg="add del">
          <ac:chgData name="Milad Goudarzi" userId="a2747d8d-6d9b-4f26-a2f6-57dbc1024eac" providerId="ADAL" clId="{B4494A88-DF77-454D-87EE-6CCCA8CBC07C}" dt="2023-06-29T17:34:40.348" v="11535" actId="26606"/>
          <ac:grpSpMkLst>
            <pc:docMk/>
            <pc:sldMk cId="1767889851" sldId="262"/>
            <ac:grpSpMk id="16" creationId="{1DE889C7-FAD6-4397-98E2-05D503484459}"/>
          </ac:grpSpMkLst>
        </pc:grpChg>
        <pc:picChg chg="add mod ord">
          <ac:chgData name="Milad Goudarzi" userId="a2747d8d-6d9b-4f26-a2f6-57dbc1024eac" providerId="ADAL" clId="{B4494A88-DF77-454D-87EE-6CCCA8CBC07C}" dt="2023-06-29T17:34:42.838" v="11537" actId="27614"/>
          <ac:picMkLst>
            <pc:docMk/>
            <pc:sldMk cId="1767889851" sldId="262"/>
            <ac:picMk id="3" creationId="{A5780FCF-5143-3BE3-8F8F-68BC007C3551}"/>
          </ac:picMkLst>
        </pc:picChg>
        <pc:picChg chg="add del mod">
          <ac:chgData name="Milad Goudarzi" userId="a2747d8d-6d9b-4f26-a2f6-57dbc1024eac" providerId="ADAL" clId="{B4494A88-DF77-454D-87EE-6CCCA8CBC07C}" dt="2023-06-29T17:17:11.774" v="11038" actId="478"/>
          <ac:picMkLst>
            <pc:docMk/>
            <pc:sldMk cId="1767889851" sldId="262"/>
            <ac:picMk id="6146" creationId="{4ED0C6F6-6216-9F86-4712-B569E87CF374}"/>
          </ac:picMkLst>
        </pc:picChg>
      </pc:sldChg>
      <pc:sldChg chg="addSp delSp modSp new mod setBg modNotesTx">
        <pc:chgData name="Milad Goudarzi" userId="a2747d8d-6d9b-4f26-a2f6-57dbc1024eac" providerId="ADAL" clId="{B4494A88-DF77-454D-87EE-6CCCA8CBC07C}" dt="2023-06-29T18:18:49.101" v="13203" actId="20577"/>
        <pc:sldMkLst>
          <pc:docMk/>
          <pc:sldMk cId="2087721548" sldId="263"/>
        </pc:sldMkLst>
        <pc:spChg chg="del">
          <ac:chgData name="Milad Goudarzi" userId="a2747d8d-6d9b-4f26-a2f6-57dbc1024eac" providerId="ADAL" clId="{B4494A88-DF77-454D-87EE-6CCCA8CBC07C}" dt="2023-06-27T17:30:04.423" v="2607" actId="478"/>
          <ac:spMkLst>
            <pc:docMk/>
            <pc:sldMk cId="2087721548" sldId="263"/>
            <ac:spMk id="2" creationId="{06EF603E-2E1F-E7DD-6F7B-B48D651DB1B1}"/>
          </ac:spMkLst>
        </pc:spChg>
        <pc:spChg chg="del">
          <ac:chgData name="Milad Goudarzi" userId="a2747d8d-6d9b-4f26-a2f6-57dbc1024eac" providerId="ADAL" clId="{B4494A88-DF77-454D-87EE-6CCCA8CBC07C}" dt="2023-06-27T17:30:04.423" v="2607" actId="478"/>
          <ac:spMkLst>
            <pc:docMk/>
            <pc:sldMk cId="2087721548" sldId="263"/>
            <ac:spMk id="3" creationId="{C89C84A8-F0C3-4650-D6D5-D7AAB634DF7E}"/>
          </ac:spMkLst>
        </pc:spChg>
        <pc:spChg chg="add mod">
          <ac:chgData name="Milad Goudarzi" userId="a2747d8d-6d9b-4f26-a2f6-57dbc1024eac" providerId="ADAL" clId="{B4494A88-DF77-454D-87EE-6CCCA8CBC07C}" dt="2023-06-27T17:40:15.092" v="2836" actId="14100"/>
          <ac:spMkLst>
            <pc:docMk/>
            <pc:sldMk cId="2087721548" sldId="263"/>
            <ac:spMk id="4" creationId="{3833BDF2-AADB-7348-D027-D7847E9A6682}"/>
          </ac:spMkLst>
        </pc:spChg>
        <pc:spChg chg="add mod">
          <ac:chgData name="Milad Goudarzi" userId="a2747d8d-6d9b-4f26-a2f6-57dbc1024eac" providerId="ADAL" clId="{B4494A88-DF77-454D-87EE-6CCCA8CBC07C}" dt="2023-06-29T17:38:28.917" v="11572" actId="207"/>
          <ac:spMkLst>
            <pc:docMk/>
            <pc:sldMk cId="2087721548" sldId="263"/>
            <ac:spMk id="5" creationId="{7B1E03BC-E558-F69C-0386-77C720B08410}"/>
          </ac:spMkLst>
        </pc:spChg>
        <pc:spChg chg="add">
          <ac:chgData name="Milad Goudarzi" userId="a2747d8d-6d9b-4f26-a2f6-57dbc1024eac" providerId="ADAL" clId="{B4494A88-DF77-454D-87EE-6CCCA8CBC07C}" dt="2023-06-27T17:39:25.084" v="2835" actId="26606"/>
          <ac:spMkLst>
            <pc:docMk/>
            <pc:sldMk cId="2087721548" sldId="263"/>
            <ac:spMk id="7177" creationId="{F13C74B1-5B17-4795-BED0-7140497B445A}"/>
          </ac:spMkLst>
        </pc:spChg>
        <pc:spChg chg="add">
          <ac:chgData name="Milad Goudarzi" userId="a2747d8d-6d9b-4f26-a2f6-57dbc1024eac" providerId="ADAL" clId="{B4494A88-DF77-454D-87EE-6CCCA8CBC07C}" dt="2023-06-27T17:39:25.084" v="2835" actId="26606"/>
          <ac:spMkLst>
            <pc:docMk/>
            <pc:sldMk cId="2087721548" sldId="263"/>
            <ac:spMk id="7179" creationId="{D4974D33-8DC5-464E-8C6D-BE58F0669C17}"/>
          </ac:spMkLst>
        </pc:spChg>
        <pc:picChg chg="add del mod">
          <ac:chgData name="Milad Goudarzi" userId="a2747d8d-6d9b-4f26-a2f6-57dbc1024eac" providerId="ADAL" clId="{B4494A88-DF77-454D-87EE-6CCCA8CBC07C}" dt="2023-06-27T17:39:08.887" v="2833" actId="478"/>
          <ac:picMkLst>
            <pc:docMk/>
            <pc:sldMk cId="2087721548" sldId="263"/>
            <ac:picMk id="7170" creationId="{8BF775B2-173C-CCCA-BF9F-FDA5815AF2B7}"/>
          </ac:picMkLst>
        </pc:picChg>
        <pc:picChg chg="add mod">
          <ac:chgData name="Milad Goudarzi" userId="a2747d8d-6d9b-4f26-a2f6-57dbc1024eac" providerId="ADAL" clId="{B4494A88-DF77-454D-87EE-6CCCA8CBC07C}" dt="2023-06-27T17:39:25.084" v="2835" actId="26606"/>
          <ac:picMkLst>
            <pc:docMk/>
            <pc:sldMk cId="2087721548" sldId="263"/>
            <ac:picMk id="7172" creationId="{AF154A07-748E-629B-F4E2-409D24422F66}"/>
          </ac:picMkLst>
        </pc:picChg>
      </pc:sldChg>
      <pc:sldChg chg="addSp delSp modSp new mod setBg modAnim">
        <pc:chgData name="Milad Goudarzi" userId="a2747d8d-6d9b-4f26-a2f6-57dbc1024eac" providerId="ADAL" clId="{B4494A88-DF77-454D-87EE-6CCCA8CBC07C}" dt="2023-06-27T17:54:06.696" v="3147" actId="1076"/>
        <pc:sldMkLst>
          <pc:docMk/>
          <pc:sldMk cId="3220354955" sldId="264"/>
        </pc:sldMkLst>
        <pc:spChg chg="del">
          <ac:chgData name="Milad Goudarzi" userId="a2747d8d-6d9b-4f26-a2f6-57dbc1024eac" providerId="ADAL" clId="{B4494A88-DF77-454D-87EE-6CCCA8CBC07C}" dt="2023-06-27T17:41:18.931" v="2838" actId="478"/>
          <ac:spMkLst>
            <pc:docMk/>
            <pc:sldMk cId="3220354955" sldId="264"/>
            <ac:spMk id="2" creationId="{A791DDC3-82F1-8745-0BB6-9EF89D7B8996}"/>
          </ac:spMkLst>
        </pc:spChg>
        <pc:spChg chg="del">
          <ac:chgData name="Milad Goudarzi" userId="a2747d8d-6d9b-4f26-a2f6-57dbc1024eac" providerId="ADAL" clId="{B4494A88-DF77-454D-87EE-6CCCA8CBC07C}" dt="2023-06-27T17:41:18.931" v="2838" actId="478"/>
          <ac:spMkLst>
            <pc:docMk/>
            <pc:sldMk cId="3220354955" sldId="264"/>
            <ac:spMk id="3" creationId="{17987E27-E5DE-99B4-330E-C7AA4D7CB318}"/>
          </ac:spMkLst>
        </pc:spChg>
        <pc:spChg chg="add mod">
          <ac:chgData name="Milad Goudarzi" userId="a2747d8d-6d9b-4f26-a2f6-57dbc1024eac" providerId="ADAL" clId="{B4494A88-DF77-454D-87EE-6CCCA8CBC07C}" dt="2023-06-27T17:52:50.914" v="3140" actId="27636"/>
          <ac:spMkLst>
            <pc:docMk/>
            <pc:sldMk cId="3220354955" sldId="264"/>
            <ac:spMk id="4" creationId="{B43EC15F-CEA2-51EB-5C84-248BA0F23C0C}"/>
          </ac:spMkLst>
        </pc:spChg>
        <pc:spChg chg="add">
          <ac:chgData name="Milad Goudarzi" userId="a2747d8d-6d9b-4f26-a2f6-57dbc1024eac" providerId="ADAL" clId="{B4494A88-DF77-454D-87EE-6CCCA8CBC07C}" dt="2023-06-27T17:51:06.181" v="3084" actId="26606"/>
          <ac:spMkLst>
            <pc:docMk/>
            <pc:sldMk cId="3220354955" sldId="264"/>
            <ac:spMk id="10" creationId="{BCED4D40-4B67-4331-AC48-79B82B4A47D8}"/>
          </ac:spMkLst>
        </pc:spChg>
        <pc:spChg chg="add">
          <ac:chgData name="Milad Goudarzi" userId="a2747d8d-6d9b-4f26-a2f6-57dbc1024eac" providerId="ADAL" clId="{B4494A88-DF77-454D-87EE-6CCCA8CBC07C}" dt="2023-06-27T17:51:06.181" v="3084" actId="26606"/>
          <ac:spMkLst>
            <pc:docMk/>
            <pc:sldMk cId="3220354955" sldId="264"/>
            <ac:spMk id="12" creationId="{670CEDEF-4F34-412E-84EE-329C1E936AF5}"/>
          </ac:spMkLst>
        </pc:spChg>
        <pc:picChg chg="add mod">
          <ac:chgData name="Milad Goudarzi" userId="a2747d8d-6d9b-4f26-a2f6-57dbc1024eac" providerId="ADAL" clId="{B4494A88-DF77-454D-87EE-6CCCA8CBC07C}" dt="2023-06-27T17:54:06.696" v="3147" actId="1076"/>
          <ac:picMkLst>
            <pc:docMk/>
            <pc:sldMk cId="3220354955" sldId="264"/>
            <ac:picMk id="5" creationId="{D80F49FA-9A94-485E-3D78-AF988E5F9A9A}"/>
          </ac:picMkLst>
        </pc:picChg>
      </pc:sldChg>
      <pc:sldChg chg="new del">
        <pc:chgData name="Milad Goudarzi" userId="a2747d8d-6d9b-4f26-a2f6-57dbc1024eac" providerId="ADAL" clId="{B4494A88-DF77-454D-87EE-6CCCA8CBC07C}" dt="2023-06-27T17:43:12.118" v="2903" actId="47"/>
        <pc:sldMkLst>
          <pc:docMk/>
          <pc:sldMk cId="2724807852" sldId="265"/>
        </pc:sldMkLst>
      </pc:sldChg>
      <pc:sldChg chg="addSp delSp modSp add mod setBg delAnim modAnim">
        <pc:chgData name="Milad Goudarzi" userId="a2747d8d-6d9b-4f26-a2f6-57dbc1024eac" providerId="ADAL" clId="{B4494A88-DF77-454D-87EE-6CCCA8CBC07C}" dt="2023-06-27T17:54:25.485" v="3155" actId="1076"/>
        <pc:sldMkLst>
          <pc:docMk/>
          <pc:sldMk cId="3681811904" sldId="266"/>
        </pc:sldMkLst>
        <pc:spChg chg="mod">
          <ac:chgData name="Milad Goudarzi" userId="a2747d8d-6d9b-4f26-a2f6-57dbc1024eac" providerId="ADAL" clId="{B4494A88-DF77-454D-87EE-6CCCA8CBC07C}" dt="2023-06-27T17:51:54.161" v="3094" actId="2711"/>
          <ac:spMkLst>
            <pc:docMk/>
            <pc:sldMk cId="3681811904" sldId="266"/>
            <ac:spMk id="4" creationId="{B43EC15F-CEA2-51EB-5C84-248BA0F23C0C}"/>
          </ac:spMkLst>
        </pc:spChg>
        <pc:spChg chg="add">
          <ac:chgData name="Milad Goudarzi" userId="a2747d8d-6d9b-4f26-a2f6-57dbc1024eac" providerId="ADAL" clId="{B4494A88-DF77-454D-87EE-6CCCA8CBC07C}" dt="2023-06-27T17:51:40.861" v="3092" actId="26606"/>
          <ac:spMkLst>
            <pc:docMk/>
            <pc:sldMk cId="3681811904" sldId="266"/>
            <ac:spMk id="9" creationId="{BCED4D40-4B67-4331-AC48-79B82B4A47D8}"/>
          </ac:spMkLst>
        </pc:spChg>
        <pc:spChg chg="add">
          <ac:chgData name="Milad Goudarzi" userId="a2747d8d-6d9b-4f26-a2f6-57dbc1024eac" providerId="ADAL" clId="{B4494A88-DF77-454D-87EE-6CCCA8CBC07C}" dt="2023-06-27T17:51:40.861" v="3092" actId="26606"/>
          <ac:spMkLst>
            <pc:docMk/>
            <pc:sldMk cId="3681811904" sldId="266"/>
            <ac:spMk id="11" creationId="{670CEDEF-4F34-412E-84EE-329C1E936AF5}"/>
          </ac:spMkLst>
        </pc:spChg>
        <pc:picChg chg="add mod">
          <ac:chgData name="Milad Goudarzi" userId="a2747d8d-6d9b-4f26-a2f6-57dbc1024eac" providerId="ADAL" clId="{B4494A88-DF77-454D-87EE-6CCCA8CBC07C}" dt="2023-06-27T17:54:25.485" v="3155" actId="1076"/>
          <ac:picMkLst>
            <pc:docMk/>
            <pc:sldMk cId="3681811904" sldId="266"/>
            <ac:picMk id="2" creationId="{66184C45-2E00-7314-9165-C32A0DFC4515}"/>
          </ac:picMkLst>
        </pc:picChg>
        <pc:picChg chg="del">
          <ac:chgData name="Milad Goudarzi" userId="a2747d8d-6d9b-4f26-a2f6-57dbc1024eac" providerId="ADAL" clId="{B4494A88-DF77-454D-87EE-6CCCA8CBC07C}" dt="2023-06-27T17:43:31.050" v="2904" actId="478"/>
          <ac:picMkLst>
            <pc:docMk/>
            <pc:sldMk cId="3681811904" sldId="266"/>
            <ac:picMk id="5" creationId="{D80F49FA-9A94-485E-3D78-AF988E5F9A9A}"/>
          </ac:picMkLst>
        </pc:picChg>
      </pc:sldChg>
      <pc:sldChg chg="addSp delSp modSp add mod setBg delAnim modAnim">
        <pc:chgData name="Milad Goudarzi" userId="a2747d8d-6d9b-4f26-a2f6-57dbc1024eac" providerId="ADAL" clId="{B4494A88-DF77-454D-87EE-6CCCA8CBC07C}" dt="2023-06-29T17:59:33.504" v="12711" actId="20577"/>
        <pc:sldMkLst>
          <pc:docMk/>
          <pc:sldMk cId="2772471824" sldId="267"/>
        </pc:sldMkLst>
        <pc:spChg chg="mod">
          <ac:chgData name="Milad Goudarzi" userId="a2747d8d-6d9b-4f26-a2f6-57dbc1024eac" providerId="ADAL" clId="{B4494A88-DF77-454D-87EE-6CCCA8CBC07C}" dt="2023-06-29T17:59:33.504" v="12711" actId="20577"/>
          <ac:spMkLst>
            <pc:docMk/>
            <pc:sldMk cId="2772471824" sldId="267"/>
            <ac:spMk id="4" creationId="{B43EC15F-CEA2-51EB-5C84-248BA0F23C0C}"/>
          </ac:spMkLst>
        </pc:spChg>
        <pc:spChg chg="add">
          <ac:chgData name="Milad Goudarzi" userId="a2747d8d-6d9b-4f26-a2f6-57dbc1024eac" providerId="ADAL" clId="{B4494A88-DF77-454D-87EE-6CCCA8CBC07C}" dt="2023-06-27T17:51:25.172" v="3087" actId="26606"/>
          <ac:spMkLst>
            <pc:docMk/>
            <pc:sldMk cId="2772471824" sldId="267"/>
            <ac:spMk id="9" creationId="{BCED4D40-4B67-4331-AC48-79B82B4A47D8}"/>
          </ac:spMkLst>
        </pc:spChg>
        <pc:spChg chg="add">
          <ac:chgData name="Milad Goudarzi" userId="a2747d8d-6d9b-4f26-a2f6-57dbc1024eac" providerId="ADAL" clId="{B4494A88-DF77-454D-87EE-6CCCA8CBC07C}" dt="2023-06-27T17:51:25.172" v="3087" actId="26606"/>
          <ac:spMkLst>
            <pc:docMk/>
            <pc:sldMk cId="2772471824" sldId="267"/>
            <ac:spMk id="11" creationId="{670CEDEF-4F34-412E-84EE-329C1E936AF5}"/>
          </ac:spMkLst>
        </pc:spChg>
        <pc:picChg chg="del">
          <ac:chgData name="Milad Goudarzi" userId="a2747d8d-6d9b-4f26-a2f6-57dbc1024eac" providerId="ADAL" clId="{B4494A88-DF77-454D-87EE-6CCCA8CBC07C}" dt="2023-06-27T17:48:46.911" v="2985" actId="478"/>
          <ac:picMkLst>
            <pc:docMk/>
            <pc:sldMk cId="2772471824" sldId="267"/>
            <ac:picMk id="2" creationId="{66184C45-2E00-7314-9165-C32A0DFC4515}"/>
          </ac:picMkLst>
        </pc:picChg>
        <pc:picChg chg="add mod">
          <ac:chgData name="Milad Goudarzi" userId="a2747d8d-6d9b-4f26-a2f6-57dbc1024eac" providerId="ADAL" clId="{B4494A88-DF77-454D-87EE-6CCCA8CBC07C}" dt="2023-06-27T17:54:09.293" v="3148" actId="1076"/>
          <ac:picMkLst>
            <pc:docMk/>
            <pc:sldMk cId="2772471824" sldId="267"/>
            <ac:picMk id="3" creationId="{55360B3E-F970-CCC3-27C1-BE3064EBE584}"/>
          </ac:picMkLst>
        </pc:picChg>
      </pc:sldChg>
      <pc:sldChg chg="addSp delSp modSp new mod setBg modAnim modNotesTx">
        <pc:chgData name="Milad Goudarzi" userId="a2747d8d-6d9b-4f26-a2f6-57dbc1024eac" providerId="ADAL" clId="{B4494A88-DF77-454D-87EE-6CCCA8CBC07C}" dt="2023-06-29T18:18:37.336" v="13200" actId="6549"/>
        <pc:sldMkLst>
          <pc:docMk/>
          <pc:sldMk cId="2800054703" sldId="268"/>
        </pc:sldMkLst>
        <pc:spChg chg="add mod">
          <ac:chgData name="Milad Goudarzi" userId="a2747d8d-6d9b-4f26-a2f6-57dbc1024eac" providerId="ADAL" clId="{B4494A88-DF77-454D-87EE-6CCCA8CBC07C}" dt="2023-06-29T17:09:17.654" v="10944" actId="20577"/>
          <ac:spMkLst>
            <pc:docMk/>
            <pc:sldMk cId="2800054703" sldId="268"/>
            <ac:spMk id="2" creationId="{81F54DC2-6BEB-E338-A1A9-E96CB2853F1C}"/>
          </ac:spMkLst>
        </pc:spChg>
        <pc:spChg chg="del">
          <ac:chgData name="Milad Goudarzi" userId="a2747d8d-6d9b-4f26-a2f6-57dbc1024eac" providerId="ADAL" clId="{B4494A88-DF77-454D-87EE-6CCCA8CBC07C}" dt="2023-06-27T18:04:56.890" v="3177" actId="478"/>
          <ac:spMkLst>
            <pc:docMk/>
            <pc:sldMk cId="2800054703" sldId="268"/>
            <ac:spMk id="2" creationId="{89F4296F-B440-CC5F-3739-58BC0B4440A3}"/>
          </ac:spMkLst>
        </pc:spChg>
        <pc:spChg chg="del">
          <ac:chgData name="Milad Goudarzi" userId="a2747d8d-6d9b-4f26-a2f6-57dbc1024eac" providerId="ADAL" clId="{B4494A88-DF77-454D-87EE-6CCCA8CBC07C}" dt="2023-06-27T18:04:56.890" v="3177" actId="478"/>
          <ac:spMkLst>
            <pc:docMk/>
            <pc:sldMk cId="2800054703" sldId="268"/>
            <ac:spMk id="3" creationId="{677B89CC-243D-5821-11D4-8D901F2A50D6}"/>
          </ac:spMkLst>
        </pc:spChg>
        <pc:spChg chg="add mod">
          <ac:chgData name="Milad Goudarzi" userId="a2747d8d-6d9b-4f26-a2f6-57dbc1024eac" providerId="ADAL" clId="{B4494A88-DF77-454D-87EE-6CCCA8CBC07C}" dt="2023-06-27T18:19:58.711" v="3798" actId="2711"/>
          <ac:spMkLst>
            <pc:docMk/>
            <pc:sldMk cId="2800054703" sldId="268"/>
            <ac:spMk id="4" creationId="{B6879C47-90F7-6C92-FECF-A26C7A3DFF5A}"/>
          </ac:spMkLst>
        </pc:spChg>
        <pc:spChg chg="add del mod">
          <ac:chgData name="Milad Goudarzi" userId="a2747d8d-6d9b-4f26-a2f6-57dbc1024eac" providerId="ADAL" clId="{B4494A88-DF77-454D-87EE-6CCCA8CBC07C}" dt="2023-06-27T18:07:26.008" v="3235"/>
          <ac:spMkLst>
            <pc:docMk/>
            <pc:sldMk cId="2800054703" sldId="268"/>
            <ac:spMk id="5" creationId="{78FF117E-1D01-CCCC-C49B-EF06B805C120}"/>
          </ac:spMkLst>
        </pc:spChg>
        <pc:spChg chg="add mod ord">
          <ac:chgData name="Milad Goudarzi" userId="a2747d8d-6d9b-4f26-a2f6-57dbc1024eac" providerId="ADAL" clId="{B4494A88-DF77-454D-87EE-6CCCA8CBC07C}" dt="2023-06-28T15:49:20.932" v="3975" actId="20577"/>
          <ac:spMkLst>
            <pc:docMk/>
            <pc:sldMk cId="2800054703" sldId="268"/>
            <ac:spMk id="6" creationId="{7B1124CC-B3EC-D2EF-9A89-B061C5EBABAF}"/>
          </ac:spMkLst>
        </pc:spChg>
        <pc:spChg chg="add del">
          <ac:chgData name="Milad Goudarzi" userId="a2747d8d-6d9b-4f26-a2f6-57dbc1024eac" providerId="ADAL" clId="{B4494A88-DF77-454D-87EE-6CCCA8CBC07C}" dt="2023-06-27T18:18:56.002" v="3784" actId="26606"/>
          <ac:spMkLst>
            <pc:docMk/>
            <pc:sldMk cId="2800054703" sldId="268"/>
            <ac:spMk id="8199" creationId="{79BB35BC-D5C2-4C8B-A22A-A71E6191913B}"/>
          </ac:spMkLst>
        </pc:spChg>
        <pc:spChg chg="add del">
          <ac:chgData name="Milad Goudarzi" userId="a2747d8d-6d9b-4f26-a2f6-57dbc1024eac" providerId="ADAL" clId="{B4494A88-DF77-454D-87EE-6CCCA8CBC07C}" dt="2023-06-27T18:19:03.981" v="3786" actId="26606"/>
          <ac:spMkLst>
            <pc:docMk/>
            <pc:sldMk cId="2800054703" sldId="268"/>
            <ac:spMk id="8201" creationId="{5B45AD5D-AA52-4F7B-9362-576A39AD9E09}"/>
          </ac:spMkLst>
        </pc:spChg>
        <pc:spChg chg="add del">
          <ac:chgData name="Milad Goudarzi" userId="a2747d8d-6d9b-4f26-a2f6-57dbc1024eac" providerId="ADAL" clId="{B4494A88-DF77-454D-87EE-6CCCA8CBC07C}" dt="2023-06-27T18:19:03.981" v="3786" actId="26606"/>
          <ac:spMkLst>
            <pc:docMk/>
            <pc:sldMk cId="2800054703" sldId="268"/>
            <ac:spMk id="8202" creationId="{6B5E2835-4E47-45B3-9CFE-732FF7B05472}"/>
          </ac:spMkLst>
        </pc:spChg>
        <pc:spChg chg="add del">
          <ac:chgData name="Milad Goudarzi" userId="a2747d8d-6d9b-4f26-a2f6-57dbc1024eac" providerId="ADAL" clId="{B4494A88-DF77-454D-87EE-6CCCA8CBC07C}" dt="2023-06-27T18:19:03.981" v="3786" actId="26606"/>
          <ac:spMkLst>
            <pc:docMk/>
            <pc:sldMk cId="2800054703" sldId="268"/>
            <ac:spMk id="8203" creationId="{AEDD7960-4866-4399-BEF6-DD1431AB4E34}"/>
          </ac:spMkLst>
        </pc:spChg>
        <pc:spChg chg="add del">
          <ac:chgData name="Milad Goudarzi" userId="a2747d8d-6d9b-4f26-a2f6-57dbc1024eac" providerId="ADAL" clId="{B4494A88-DF77-454D-87EE-6CCCA8CBC07C}" dt="2023-06-27T18:19:03.981" v="3786" actId="26606"/>
          <ac:spMkLst>
            <pc:docMk/>
            <pc:sldMk cId="2800054703" sldId="268"/>
            <ac:spMk id="8205" creationId="{55D4142C-5077-457F-A6AD-3FECFDB39685}"/>
          </ac:spMkLst>
        </pc:spChg>
        <pc:spChg chg="add del">
          <ac:chgData name="Milad Goudarzi" userId="a2747d8d-6d9b-4f26-a2f6-57dbc1024eac" providerId="ADAL" clId="{B4494A88-DF77-454D-87EE-6CCCA8CBC07C}" dt="2023-06-27T18:19:03.981" v="3786" actId="26606"/>
          <ac:spMkLst>
            <pc:docMk/>
            <pc:sldMk cId="2800054703" sldId="268"/>
            <ac:spMk id="8207" creationId="{7A5F0580-5EE9-419F-96EE-B6529EF6E7D0}"/>
          </ac:spMkLst>
        </pc:spChg>
        <pc:spChg chg="add del">
          <ac:chgData name="Milad Goudarzi" userId="a2747d8d-6d9b-4f26-a2f6-57dbc1024eac" providerId="ADAL" clId="{B4494A88-DF77-454D-87EE-6CCCA8CBC07C}" dt="2023-06-27T18:19:16.859" v="3788" actId="26606"/>
          <ac:spMkLst>
            <pc:docMk/>
            <pc:sldMk cId="2800054703" sldId="268"/>
            <ac:spMk id="8209" creationId="{79BB35BC-D5C2-4C8B-A22A-A71E6191913B}"/>
          </ac:spMkLst>
        </pc:spChg>
        <pc:spChg chg="add del">
          <ac:chgData name="Milad Goudarzi" userId="a2747d8d-6d9b-4f26-a2f6-57dbc1024eac" providerId="ADAL" clId="{B4494A88-DF77-454D-87EE-6CCCA8CBC07C}" dt="2023-06-27T18:19:22.785" v="3792" actId="26606"/>
          <ac:spMkLst>
            <pc:docMk/>
            <pc:sldMk cId="2800054703" sldId="268"/>
            <ac:spMk id="8213" creationId="{79BB35BC-D5C2-4C8B-A22A-A71E6191913B}"/>
          </ac:spMkLst>
        </pc:spChg>
        <pc:spChg chg="add del">
          <ac:chgData name="Milad Goudarzi" userId="a2747d8d-6d9b-4f26-a2f6-57dbc1024eac" providerId="ADAL" clId="{B4494A88-DF77-454D-87EE-6CCCA8CBC07C}" dt="2023-06-27T18:19:36.324" v="3794" actId="26606"/>
          <ac:spMkLst>
            <pc:docMk/>
            <pc:sldMk cId="2800054703" sldId="268"/>
            <ac:spMk id="8215" creationId="{6B5E2835-4E47-45B3-9CFE-732FF7B05472}"/>
          </ac:spMkLst>
        </pc:spChg>
        <pc:spChg chg="add del">
          <ac:chgData name="Milad Goudarzi" userId="a2747d8d-6d9b-4f26-a2f6-57dbc1024eac" providerId="ADAL" clId="{B4494A88-DF77-454D-87EE-6CCCA8CBC07C}" dt="2023-06-27T18:19:36.324" v="3794" actId="26606"/>
          <ac:spMkLst>
            <pc:docMk/>
            <pc:sldMk cId="2800054703" sldId="268"/>
            <ac:spMk id="8216" creationId="{5B45AD5D-AA52-4F7B-9362-576A39AD9E09}"/>
          </ac:spMkLst>
        </pc:spChg>
        <pc:spChg chg="add del">
          <ac:chgData name="Milad Goudarzi" userId="a2747d8d-6d9b-4f26-a2f6-57dbc1024eac" providerId="ADAL" clId="{B4494A88-DF77-454D-87EE-6CCCA8CBC07C}" dt="2023-06-27T18:19:36.324" v="3794" actId="26606"/>
          <ac:spMkLst>
            <pc:docMk/>
            <pc:sldMk cId="2800054703" sldId="268"/>
            <ac:spMk id="8217" creationId="{AEDD7960-4866-4399-BEF6-DD1431AB4E34}"/>
          </ac:spMkLst>
        </pc:spChg>
        <pc:spChg chg="add del">
          <ac:chgData name="Milad Goudarzi" userId="a2747d8d-6d9b-4f26-a2f6-57dbc1024eac" providerId="ADAL" clId="{B4494A88-DF77-454D-87EE-6CCCA8CBC07C}" dt="2023-06-27T18:19:36.324" v="3794" actId="26606"/>
          <ac:spMkLst>
            <pc:docMk/>
            <pc:sldMk cId="2800054703" sldId="268"/>
            <ac:spMk id="8218" creationId="{55D4142C-5077-457F-A6AD-3FECFDB39685}"/>
          </ac:spMkLst>
        </pc:spChg>
        <pc:spChg chg="add del">
          <ac:chgData name="Milad Goudarzi" userId="a2747d8d-6d9b-4f26-a2f6-57dbc1024eac" providerId="ADAL" clId="{B4494A88-DF77-454D-87EE-6CCCA8CBC07C}" dt="2023-06-27T18:19:36.324" v="3794" actId="26606"/>
          <ac:spMkLst>
            <pc:docMk/>
            <pc:sldMk cId="2800054703" sldId="268"/>
            <ac:spMk id="8219" creationId="{7A5F0580-5EE9-419F-96EE-B6529EF6E7D0}"/>
          </ac:spMkLst>
        </pc:spChg>
        <pc:spChg chg="add del">
          <ac:chgData name="Milad Goudarzi" userId="a2747d8d-6d9b-4f26-a2f6-57dbc1024eac" providerId="ADAL" clId="{B4494A88-DF77-454D-87EE-6CCCA8CBC07C}" dt="2023-06-27T18:19:37.314" v="3796" actId="26606"/>
          <ac:spMkLst>
            <pc:docMk/>
            <pc:sldMk cId="2800054703" sldId="268"/>
            <ac:spMk id="8221" creationId="{04812C46-200A-4DEB-A05E-3ED6C68C2387}"/>
          </ac:spMkLst>
        </pc:spChg>
        <pc:spChg chg="add del">
          <ac:chgData name="Milad Goudarzi" userId="a2747d8d-6d9b-4f26-a2f6-57dbc1024eac" providerId="ADAL" clId="{B4494A88-DF77-454D-87EE-6CCCA8CBC07C}" dt="2023-06-27T18:19:37.314" v="3796" actId="26606"/>
          <ac:spMkLst>
            <pc:docMk/>
            <pc:sldMk cId="2800054703" sldId="268"/>
            <ac:spMk id="8222" creationId="{D1EA859B-E555-4109-94F3-6700E046E008}"/>
          </ac:spMkLst>
        </pc:spChg>
        <pc:spChg chg="add">
          <ac:chgData name="Milad Goudarzi" userId="a2747d8d-6d9b-4f26-a2f6-57dbc1024eac" providerId="ADAL" clId="{B4494A88-DF77-454D-87EE-6CCCA8CBC07C}" dt="2023-06-27T18:19:37.324" v="3797" actId="26606"/>
          <ac:spMkLst>
            <pc:docMk/>
            <pc:sldMk cId="2800054703" sldId="268"/>
            <ac:spMk id="8224" creationId="{6B5E2835-4E47-45B3-9CFE-732FF7B05472}"/>
          </ac:spMkLst>
        </pc:spChg>
        <pc:spChg chg="add">
          <ac:chgData name="Milad Goudarzi" userId="a2747d8d-6d9b-4f26-a2f6-57dbc1024eac" providerId="ADAL" clId="{B4494A88-DF77-454D-87EE-6CCCA8CBC07C}" dt="2023-06-27T18:19:37.324" v="3797" actId="26606"/>
          <ac:spMkLst>
            <pc:docMk/>
            <pc:sldMk cId="2800054703" sldId="268"/>
            <ac:spMk id="8225" creationId="{5B45AD5D-AA52-4F7B-9362-576A39AD9E09}"/>
          </ac:spMkLst>
        </pc:spChg>
        <pc:spChg chg="add">
          <ac:chgData name="Milad Goudarzi" userId="a2747d8d-6d9b-4f26-a2f6-57dbc1024eac" providerId="ADAL" clId="{B4494A88-DF77-454D-87EE-6CCCA8CBC07C}" dt="2023-06-27T18:19:37.324" v="3797" actId="26606"/>
          <ac:spMkLst>
            <pc:docMk/>
            <pc:sldMk cId="2800054703" sldId="268"/>
            <ac:spMk id="8226" creationId="{AEDD7960-4866-4399-BEF6-DD1431AB4E34}"/>
          </ac:spMkLst>
        </pc:spChg>
        <pc:spChg chg="add">
          <ac:chgData name="Milad Goudarzi" userId="a2747d8d-6d9b-4f26-a2f6-57dbc1024eac" providerId="ADAL" clId="{B4494A88-DF77-454D-87EE-6CCCA8CBC07C}" dt="2023-06-27T18:19:37.324" v="3797" actId="26606"/>
          <ac:spMkLst>
            <pc:docMk/>
            <pc:sldMk cId="2800054703" sldId="268"/>
            <ac:spMk id="8227" creationId="{55D4142C-5077-457F-A6AD-3FECFDB39685}"/>
          </ac:spMkLst>
        </pc:spChg>
        <pc:spChg chg="add">
          <ac:chgData name="Milad Goudarzi" userId="a2747d8d-6d9b-4f26-a2f6-57dbc1024eac" providerId="ADAL" clId="{B4494A88-DF77-454D-87EE-6CCCA8CBC07C}" dt="2023-06-27T18:19:37.324" v="3797" actId="26606"/>
          <ac:spMkLst>
            <pc:docMk/>
            <pc:sldMk cId="2800054703" sldId="268"/>
            <ac:spMk id="8228" creationId="{7A5F0580-5EE9-419F-96EE-B6529EF6E7D0}"/>
          </ac:spMkLst>
        </pc:spChg>
        <pc:picChg chg="add mod">
          <ac:chgData name="Milad Goudarzi" userId="a2747d8d-6d9b-4f26-a2f6-57dbc1024eac" providerId="ADAL" clId="{B4494A88-DF77-454D-87EE-6CCCA8CBC07C}" dt="2023-06-29T16:34:44.590" v="9555" actId="1076"/>
          <ac:picMkLst>
            <pc:docMk/>
            <pc:sldMk cId="2800054703" sldId="268"/>
            <ac:picMk id="8" creationId="{33213BAB-6331-5F1E-9626-5E96A18D4F18}"/>
          </ac:picMkLst>
        </pc:picChg>
        <pc:picChg chg="add del mod ord">
          <ac:chgData name="Milad Goudarzi" userId="a2747d8d-6d9b-4f26-a2f6-57dbc1024eac" providerId="ADAL" clId="{B4494A88-DF77-454D-87EE-6CCCA8CBC07C}" dt="2023-06-27T18:23:48.050" v="3808" actId="478"/>
          <ac:picMkLst>
            <pc:docMk/>
            <pc:sldMk cId="2800054703" sldId="268"/>
            <ac:picMk id="8194" creationId="{FA90A511-6C3D-3FC8-EA99-092F9C8B0694}"/>
          </ac:picMkLst>
        </pc:picChg>
        <pc:cxnChg chg="add del">
          <ac:chgData name="Milad Goudarzi" userId="a2747d8d-6d9b-4f26-a2f6-57dbc1024eac" providerId="ADAL" clId="{B4494A88-DF77-454D-87EE-6CCCA8CBC07C}" dt="2023-06-27T18:19:19.452" v="3790" actId="26606"/>
          <ac:cxnSpMkLst>
            <pc:docMk/>
            <pc:sldMk cId="2800054703" sldId="268"/>
            <ac:cxnSpMk id="8211" creationId="{249EDD1B-F94D-B4E6-ACAA-566B9A26FDE3}"/>
          </ac:cxnSpMkLst>
        </pc:cxnChg>
      </pc:sldChg>
      <pc:sldChg chg="addSp delSp modSp new mod setBg modAnim modNotesTx">
        <pc:chgData name="Milad Goudarzi" userId="a2747d8d-6d9b-4f26-a2f6-57dbc1024eac" providerId="ADAL" clId="{B4494A88-DF77-454D-87EE-6CCCA8CBC07C}" dt="2023-06-29T17:07:19.787" v="10940"/>
        <pc:sldMkLst>
          <pc:docMk/>
          <pc:sldMk cId="1434074490" sldId="269"/>
        </pc:sldMkLst>
        <pc:spChg chg="del">
          <ac:chgData name="Milad Goudarzi" userId="a2747d8d-6d9b-4f26-a2f6-57dbc1024eac" providerId="ADAL" clId="{B4494A88-DF77-454D-87EE-6CCCA8CBC07C}" dt="2023-06-29T10:37:27.119" v="7234" actId="478"/>
          <ac:spMkLst>
            <pc:docMk/>
            <pc:sldMk cId="1434074490" sldId="269"/>
            <ac:spMk id="2" creationId="{8B4F1E80-026A-AFCA-32BB-8EF2F1BB4E8C}"/>
          </ac:spMkLst>
        </pc:spChg>
        <pc:spChg chg="add mod">
          <ac:chgData name="Milad Goudarzi" userId="a2747d8d-6d9b-4f26-a2f6-57dbc1024eac" providerId="ADAL" clId="{B4494A88-DF77-454D-87EE-6CCCA8CBC07C}" dt="2023-06-29T17:06:31.289" v="10930" actId="1076"/>
          <ac:spMkLst>
            <pc:docMk/>
            <pc:sldMk cId="1434074490" sldId="269"/>
            <ac:spMk id="2" creationId="{8C256E83-AEB7-F792-0FF7-9F9AC9980248}"/>
          </ac:spMkLst>
        </pc:spChg>
        <pc:spChg chg="del">
          <ac:chgData name="Milad Goudarzi" userId="a2747d8d-6d9b-4f26-a2f6-57dbc1024eac" providerId="ADAL" clId="{B4494A88-DF77-454D-87EE-6CCCA8CBC07C}" dt="2023-06-29T10:37:27.119" v="7234" actId="478"/>
          <ac:spMkLst>
            <pc:docMk/>
            <pc:sldMk cId="1434074490" sldId="269"/>
            <ac:spMk id="3" creationId="{9B231091-0A45-977B-BCE8-7328A06F29FA}"/>
          </ac:spMkLst>
        </pc:spChg>
        <pc:spChg chg="add mod">
          <ac:chgData name="Milad Goudarzi" userId="a2747d8d-6d9b-4f26-a2f6-57dbc1024eac" providerId="ADAL" clId="{B4494A88-DF77-454D-87EE-6CCCA8CBC07C}" dt="2023-06-29T17:03:41.620" v="10907" actId="14100"/>
          <ac:spMkLst>
            <pc:docMk/>
            <pc:sldMk cId="1434074490" sldId="269"/>
            <ac:spMk id="4" creationId="{8685E3A7-9A0E-76E7-EED1-A4146F89E029}"/>
          </ac:spMkLst>
        </pc:spChg>
        <pc:spChg chg="add del">
          <ac:chgData name="Milad Goudarzi" userId="a2747d8d-6d9b-4f26-a2f6-57dbc1024eac" providerId="ADAL" clId="{B4494A88-DF77-454D-87EE-6CCCA8CBC07C}" dt="2023-06-29T10:39:31.761" v="7288" actId="26606"/>
          <ac:spMkLst>
            <pc:docMk/>
            <pc:sldMk cId="1434074490" sldId="269"/>
            <ac:spMk id="9" creationId="{54A6836E-C603-43CB-9DA7-89D8E3FA3838}"/>
          </ac:spMkLst>
        </pc:spChg>
        <pc:spChg chg="add mod">
          <ac:chgData name="Milad Goudarzi" userId="a2747d8d-6d9b-4f26-a2f6-57dbc1024eac" providerId="ADAL" clId="{B4494A88-DF77-454D-87EE-6CCCA8CBC07C}" dt="2023-06-29T10:48:15.510" v="7328" actId="1076"/>
          <ac:spMkLst>
            <pc:docMk/>
            <pc:sldMk cId="1434074490" sldId="269"/>
            <ac:spMk id="10" creationId="{AA400057-94D6-3207-6F0F-573970D7AF78}"/>
          </ac:spMkLst>
        </pc:spChg>
        <pc:spChg chg="add del">
          <ac:chgData name="Milad Goudarzi" userId="a2747d8d-6d9b-4f26-a2f6-57dbc1024eac" providerId="ADAL" clId="{B4494A88-DF77-454D-87EE-6CCCA8CBC07C}" dt="2023-06-29T10:39:31.761" v="7288" actId="26606"/>
          <ac:spMkLst>
            <pc:docMk/>
            <pc:sldMk cId="1434074490" sldId="269"/>
            <ac:spMk id="11" creationId="{296007DD-F9BF-4F0F-B8C6-C514B2841971}"/>
          </ac:spMkLst>
        </pc:spChg>
        <pc:spChg chg="add mod">
          <ac:chgData name="Milad Goudarzi" userId="a2747d8d-6d9b-4f26-a2f6-57dbc1024eac" providerId="ADAL" clId="{B4494A88-DF77-454D-87EE-6CCCA8CBC07C}" dt="2023-06-29T10:48:18.737" v="7330" actId="571"/>
          <ac:spMkLst>
            <pc:docMk/>
            <pc:sldMk cId="1434074490" sldId="269"/>
            <ac:spMk id="18" creationId="{7782DBB2-5AF1-E118-14CF-17B73E56AF02}"/>
          </ac:spMkLst>
        </pc:spChg>
        <pc:spChg chg="add mod">
          <ac:chgData name="Milad Goudarzi" userId="a2747d8d-6d9b-4f26-a2f6-57dbc1024eac" providerId="ADAL" clId="{B4494A88-DF77-454D-87EE-6CCCA8CBC07C}" dt="2023-06-29T10:48:49.582" v="7339" actId="1076"/>
          <ac:spMkLst>
            <pc:docMk/>
            <pc:sldMk cId="1434074490" sldId="269"/>
            <ac:spMk id="24" creationId="{13F1A615-A39D-921C-6381-757001EABF5B}"/>
          </ac:spMkLst>
        </pc:spChg>
        <pc:spChg chg="add del">
          <ac:chgData name="Milad Goudarzi" userId="a2747d8d-6d9b-4f26-a2f6-57dbc1024eac" providerId="ADAL" clId="{B4494A88-DF77-454D-87EE-6CCCA8CBC07C}" dt="2023-06-29T10:45:47.093" v="7309" actId="26606"/>
          <ac:spMkLst>
            <pc:docMk/>
            <pc:sldMk cId="1434074490" sldId="269"/>
            <ac:spMk id="28" creationId="{3AC75B1D-4749-49A1-8553-FD296DD7CC9F}"/>
          </ac:spMkLst>
        </pc:spChg>
        <pc:spChg chg="add del">
          <ac:chgData name="Milad Goudarzi" userId="a2747d8d-6d9b-4f26-a2f6-57dbc1024eac" providerId="ADAL" clId="{B4494A88-DF77-454D-87EE-6CCCA8CBC07C}" dt="2023-06-29T10:45:47.093" v="7309" actId="26606"/>
          <ac:spMkLst>
            <pc:docMk/>
            <pc:sldMk cId="1434074490" sldId="269"/>
            <ac:spMk id="30" creationId="{9A8ECCF6-3858-46C9-8F9F-C06506CC3F9F}"/>
          </ac:spMkLst>
        </pc:spChg>
        <pc:spChg chg="add">
          <ac:chgData name="Milad Goudarzi" userId="a2747d8d-6d9b-4f26-a2f6-57dbc1024eac" providerId="ADAL" clId="{B4494A88-DF77-454D-87EE-6CCCA8CBC07C}" dt="2023-06-29T10:45:47.093" v="7309" actId="26606"/>
          <ac:spMkLst>
            <pc:docMk/>
            <pc:sldMk cId="1434074490" sldId="269"/>
            <ac:spMk id="35" creationId="{96C08B05-5ED3-41F1-8292-9023BE94A9C5}"/>
          </ac:spMkLst>
        </pc:spChg>
        <pc:spChg chg="add">
          <ac:chgData name="Milad Goudarzi" userId="a2747d8d-6d9b-4f26-a2f6-57dbc1024eac" providerId="ADAL" clId="{B4494A88-DF77-454D-87EE-6CCCA8CBC07C}" dt="2023-06-29T10:45:47.093" v="7309" actId="26606"/>
          <ac:spMkLst>
            <pc:docMk/>
            <pc:sldMk cId="1434074490" sldId="269"/>
            <ac:spMk id="37" creationId="{8EBB1D15-5764-41A1-A743-C69797926471}"/>
          </ac:spMkLst>
        </pc:spChg>
        <pc:grpChg chg="add del">
          <ac:chgData name="Milad Goudarzi" userId="a2747d8d-6d9b-4f26-a2f6-57dbc1024eac" providerId="ADAL" clId="{B4494A88-DF77-454D-87EE-6CCCA8CBC07C}" dt="2023-06-29T10:39:31.761" v="7288" actId="26606"/>
          <ac:grpSpMkLst>
            <pc:docMk/>
            <pc:sldMk cId="1434074490" sldId="269"/>
            <ac:grpSpMk id="13" creationId="{8A0FAFCA-5C96-453B-83B7-A9AEF7F18960}"/>
          </ac:grpSpMkLst>
        </pc:grpChg>
        <pc:grpChg chg="add del">
          <ac:chgData name="Milad Goudarzi" userId="a2747d8d-6d9b-4f26-a2f6-57dbc1024eac" providerId="ADAL" clId="{B4494A88-DF77-454D-87EE-6CCCA8CBC07C}" dt="2023-06-29T10:39:31.761" v="7288" actId="26606"/>
          <ac:grpSpMkLst>
            <pc:docMk/>
            <pc:sldMk cId="1434074490" sldId="269"/>
            <ac:grpSpMk id="19" creationId="{CD0398DD-AD75-4E2B-A3C6-35073082A8B4}"/>
          </ac:grpSpMkLst>
        </pc:grpChg>
        <pc:picChg chg="add mod ord">
          <ac:chgData name="Milad Goudarzi" userId="a2747d8d-6d9b-4f26-a2f6-57dbc1024eac" providerId="ADAL" clId="{B4494A88-DF77-454D-87EE-6CCCA8CBC07C}" dt="2023-06-29T10:48:00.294" v="7327" actId="1076"/>
          <ac:picMkLst>
            <pc:docMk/>
            <pc:sldMk cId="1434074490" sldId="269"/>
            <ac:picMk id="6" creationId="{6BF433C1-417A-5E1D-ED7A-E12F779F1A38}"/>
          </ac:picMkLst>
        </pc:picChg>
        <pc:picChg chg="add mod">
          <ac:chgData name="Milad Goudarzi" userId="a2747d8d-6d9b-4f26-a2f6-57dbc1024eac" providerId="ADAL" clId="{B4494A88-DF77-454D-87EE-6CCCA8CBC07C}" dt="2023-06-29T10:48:44.122" v="7338" actId="1076"/>
          <ac:picMkLst>
            <pc:docMk/>
            <pc:sldMk cId="1434074490" sldId="269"/>
            <ac:picMk id="8" creationId="{9F2E855A-DBFA-A430-9B27-47C07D1EDA56}"/>
          </ac:picMkLst>
        </pc:picChg>
        <pc:picChg chg="add mod">
          <ac:chgData name="Milad Goudarzi" userId="a2747d8d-6d9b-4f26-a2f6-57dbc1024eac" providerId="ADAL" clId="{B4494A88-DF77-454D-87EE-6CCCA8CBC07C}" dt="2023-06-29T10:48:18.737" v="7330" actId="571"/>
          <ac:picMkLst>
            <pc:docMk/>
            <pc:sldMk cId="1434074490" sldId="269"/>
            <ac:picMk id="12" creationId="{B9587492-F5E4-D98A-E987-C0BF2526A919}"/>
          </ac:picMkLst>
        </pc:picChg>
      </pc:sldChg>
      <pc:sldChg chg="addSp delSp modSp new mod setBg modAnim">
        <pc:chgData name="Milad Goudarzi" userId="a2747d8d-6d9b-4f26-a2f6-57dbc1024eac" providerId="ADAL" clId="{B4494A88-DF77-454D-87EE-6CCCA8CBC07C}" dt="2023-06-29T18:12:38.855" v="13171" actId="207"/>
        <pc:sldMkLst>
          <pc:docMk/>
          <pc:sldMk cId="870875082" sldId="270"/>
        </pc:sldMkLst>
        <pc:spChg chg="del">
          <ac:chgData name="Milad Goudarzi" userId="a2747d8d-6d9b-4f26-a2f6-57dbc1024eac" providerId="ADAL" clId="{B4494A88-DF77-454D-87EE-6CCCA8CBC07C}" dt="2023-06-29T16:44:34.888" v="9676" actId="478"/>
          <ac:spMkLst>
            <pc:docMk/>
            <pc:sldMk cId="870875082" sldId="270"/>
            <ac:spMk id="2" creationId="{3D3AC0B8-2589-EA89-3E8B-CD9A17FA2DC7}"/>
          </ac:spMkLst>
        </pc:spChg>
        <pc:spChg chg="del">
          <ac:chgData name="Milad Goudarzi" userId="a2747d8d-6d9b-4f26-a2f6-57dbc1024eac" providerId="ADAL" clId="{B4494A88-DF77-454D-87EE-6CCCA8CBC07C}" dt="2023-06-29T16:44:34.888" v="9676" actId="478"/>
          <ac:spMkLst>
            <pc:docMk/>
            <pc:sldMk cId="870875082" sldId="270"/>
            <ac:spMk id="3" creationId="{99D652DC-6C1C-97E2-B093-17460D9C4C00}"/>
          </ac:spMkLst>
        </pc:spChg>
        <pc:spChg chg="add del mod">
          <ac:chgData name="Milad Goudarzi" userId="a2747d8d-6d9b-4f26-a2f6-57dbc1024eac" providerId="ADAL" clId="{B4494A88-DF77-454D-87EE-6CCCA8CBC07C}" dt="2023-06-29T16:45:23.594" v="9690"/>
          <ac:spMkLst>
            <pc:docMk/>
            <pc:sldMk cId="870875082" sldId="270"/>
            <ac:spMk id="5" creationId="{6CE0C6BB-BCE6-7A52-373D-9EAAD63E5260}"/>
          </ac:spMkLst>
        </pc:spChg>
        <pc:spChg chg="add del mod ord">
          <ac:chgData name="Milad Goudarzi" userId="a2747d8d-6d9b-4f26-a2f6-57dbc1024eac" providerId="ADAL" clId="{B4494A88-DF77-454D-87EE-6CCCA8CBC07C}" dt="2023-06-29T17:00:45.631" v="10873" actId="26606"/>
          <ac:spMkLst>
            <pc:docMk/>
            <pc:sldMk cId="870875082" sldId="270"/>
            <ac:spMk id="6" creationId="{56B7B3FB-161E-646E-0C55-706277B0B0B2}"/>
          </ac:spMkLst>
        </pc:spChg>
        <pc:spChg chg="add mod ord">
          <ac:chgData name="Milad Goudarzi" userId="a2747d8d-6d9b-4f26-a2f6-57dbc1024eac" providerId="ADAL" clId="{B4494A88-DF77-454D-87EE-6CCCA8CBC07C}" dt="2023-06-29T17:14:30.305" v="11013" actId="20577"/>
          <ac:spMkLst>
            <pc:docMk/>
            <pc:sldMk cId="870875082" sldId="270"/>
            <ac:spMk id="7" creationId="{CD0E14C7-1065-F320-5E14-8966B278644B}"/>
          </ac:spMkLst>
        </pc:spChg>
        <pc:spChg chg="add del">
          <ac:chgData name="Milad Goudarzi" userId="a2747d8d-6d9b-4f26-a2f6-57dbc1024eac" providerId="ADAL" clId="{B4494A88-DF77-454D-87EE-6CCCA8CBC07C}" dt="2023-06-29T17:00:10.139" v="10860" actId="26606"/>
          <ac:spMkLst>
            <pc:docMk/>
            <pc:sldMk cId="870875082" sldId="270"/>
            <ac:spMk id="12" creationId="{B6FACB3C-9069-4791-BC5C-0DB7CD19B853}"/>
          </ac:spMkLst>
        </pc:spChg>
        <pc:spChg chg="add del">
          <ac:chgData name="Milad Goudarzi" userId="a2747d8d-6d9b-4f26-a2f6-57dbc1024eac" providerId="ADAL" clId="{B4494A88-DF77-454D-87EE-6CCCA8CBC07C}" dt="2023-06-29T17:00:45.612" v="10872" actId="26606"/>
          <ac:spMkLst>
            <pc:docMk/>
            <pc:sldMk cId="870875082" sldId="270"/>
            <ac:spMk id="13" creationId="{A440A548-C0D4-4418-940E-EDC2F1D9A599}"/>
          </ac:spMkLst>
        </pc:spChg>
        <pc:spChg chg="add del">
          <ac:chgData name="Milad Goudarzi" userId="a2747d8d-6d9b-4f26-a2f6-57dbc1024eac" providerId="ADAL" clId="{B4494A88-DF77-454D-87EE-6CCCA8CBC07C}" dt="2023-06-29T17:00:10.139" v="10860" actId="26606"/>
          <ac:spMkLst>
            <pc:docMk/>
            <pc:sldMk cId="870875082" sldId="270"/>
            <ac:spMk id="14" creationId="{71F2038E-D777-4B76-81DD-DD13EE91B9DD}"/>
          </ac:spMkLst>
        </pc:spChg>
        <pc:spChg chg="add del">
          <ac:chgData name="Milad Goudarzi" userId="a2747d8d-6d9b-4f26-a2f6-57dbc1024eac" providerId="ADAL" clId="{B4494A88-DF77-454D-87EE-6CCCA8CBC07C}" dt="2023-06-29T17:00:45.612" v="10872" actId="26606"/>
          <ac:spMkLst>
            <pc:docMk/>
            <pc:sldMk cId="870875082" sldId="270"/>
            <ac:spMk id="15" creationId="{E708B267-8CD2-4684-A57B-9F1070769203}"/>
          </ac:spMkLst>
        </pc:spChg>
        <pc:spChg chg="add del">
          <ac:chgData name="Milad Goudarzi" userId="a2747d8d-6d9b-4f26-a2f6-57dbc1024eac" providerId="ADAL" clId="{B4494A88-DF77-454D-87EE-6CCCA8CBC07C}" dt="2023-06-29T17:00:32.438" v="10866" actId="26606"/>
          <ac:spMkLst>
            <pc:docMk/>
            <pc:sldMk cId="870875082" sldId="270"/>
            <ac:spMk id="20" creationId="{E3020543-B24B-4EC4-8FFC-8DD88EEA91A8}"/>
          </ac:spMkLst>
        </pc:spChg>
        <pc:spChg chg="add del">
          <ac:chgData name="Milad Goudarzi" userId="a2747d8d-6d9b-4f26-a2f6-57dbc1024eac" providerId="ADAL" clId="{B4494A88-DF77-454D-87EE-6CCCA8CBC07C}" dt="2023-06-29T17:00:45.612" v="10872" actId="26606"/>
          <ac:spMkLst>
            <pc:docMk/>
            <pc:sldMk cId="870875082" sldId="270"/>
            <ac:spMk id="23" creationId="{56B7B3FB-161E-646E-0C55-706277B0B0B2}"/>
          </ac:spMkLst>
        </pc:spChg>
        <pc:spChg chg="add del">
          <ac:chgData name="Milad Goudarzi" userId="a2747d8d-6d9b-4f26-a2f6-57dbc1024eac" providerId="ADAL" clId="{B4494A88-DF77-454D-87EE-6CCCA8CBC07C}" dt="2023-06-29T17:00:21.948" v="10864" actId="26606"/>
          <ac:spMkLst>
            <pc:docMk/>
            <pc:sldMk cId="870875082" sldId="270"/>
            <ac:spMk id="24" creationId="{2EB492CD-616E-47F8-933B-5E2D952A0593}"/>
          </ac:spMkLst>
        </pc:spChg>
        <pc:spChg chg="add del">
          <ac:chgData name="Milad Goudarzi" userId="a2747d8d-6d9b-4f26-a2f6-57dbc1024eac" providerId="ADAL" clId="{B4494A88-DF77-454D-87EE-6CCCA8CBC07C}" dt="2023-06-29T17:00:21.948" v="10864" actId="26606"/>
          <ac:spMkLst>
            <pc:docMk/>
            <pc:sldMk cId="870875082" sldId="270"/>
            <ac:spMk id="25" creationId="{59383CF9-23B5-4335-9B21-1791C4CF1C75}"/>
          </ac:spMkLst>
        </pc:spChg>
        <pc:spChg chg="add del">
          <ac:chgData name="Milad Goudarzi" userId="a2747d8d-6d9b-4f26-a2f6-57dbc1024eac" providerId="ADAL" clId="{B4494A88-DF77-454D-87EE-6CCCA8CBC07C}" dt="2023-06-29T17:00:21.948" v="10864" actId="26606"/>
          <ac:spMkLst>
            <pc:docMk/>
            <pc:sldMk cId="870875082" sldId="270"/>
            <ac:spMk id="26" creationId="{0007FE00-9498-4706-B255-6437B0252C02}"/>
          </ac:spMkLst>
        </pc:spChg>
        <pc:spChg chg="add">
          <ac:chgData name="Milad Goudarzi" userId="a2747d8d-6d9b-4f26-a2f6-57dbc1024eac" providerId="ADAL" clId="{B4494A88-DF77-454D-87EE-6CCCA8CBC07C}" dt="2023-06-29T17:00:45.631" v="10873" actId="26606"/>
          <ac:spMkLst>
            <pc:docMk/>
            <pc:sldMk cId="870875082" sldId="270"/>
            <ac:spMk id="27" creationId="{B6FACB3C-9069-4791-BC5C-0DB7CD19B853}"/>
          </ac:spMkLst>
        </pc:spChg>
        <pc:spChg chg="add del">
          <ac:chgData name="Milad Goudarzi" userId="a2747d8d-6d9b-4f26-a2f6-57dbc1024eac" providerId="ADAL" clId="{B4494A88-DF77-454D-87EE-6CCCA8CBC07C}" dt="2023-06-29T17:00:32.438" v="10866" actId="26606"/>
          <ac:spMkLst>
            <pc:docMk/>
            <pc:sldMk cId="870875082" sldId="270"/>
            <ac:spMk id="28" creationId="{327D73B4-9F5C-4A64-A179-51B9500CB8B5}"/>
          </ac:spMkLst>
        </pc:spChg>
        <pc:spChg chg="add del">
          <ac:chgData name="Milad Goudarzi" userId="a2747d8d-6d9b-4f26-a2f6-57dbc1024eac" providerId="ADAL" clId="{B4494A88-DF77-454D-87EE-6CCCA8CBC07C}" dt="2023-06-29T17:00:32.438" v="10866" actId="26606"/>
          <ac:spMkLst>
            <pc:docMk/>
            <pc:sldMk cId="870875082" sldId="270"/>
            <ac:spMk id="29" creationId="{C1F06963-6374-4B48-844F-071A9BAAAE02}"/>
          </ac:spMkLst>
        </pc:spChg>
        <pc:spChg chg="add">
          <ac:chgData name="Milad Goudarzi" userId="a2747d8d-6d9b-4f26-a2f6-57dbc1024eac" providerId="ADAL" clId="{B4494A88-DF77-454D-87EE-6CCCA8CBC07C}" dt="2023-06-29T17:00:45.631" v="10873" actId="26606"/>
          <ac:spMkLst>
            <pc:docMk/>
            <pc:sldMk cId="870875082" sldId="270"/>
            <ac:spMk id="32" creationId="{71F2038E-D777-4B76-81DD-DD13EE91B9DD}"/>
          </ac:spMkLst>
        </pc:spChg>
        <pc:spChg chg="add mod">
          <ac:chgData name="Milad Goudarzi" userId="a2747d8d-6d9b-4f26-a2f6-57dbc1024eac" providerId="ADAL" clId="{B4494A88-DF77-454D-87EE-6CCCA8CBC07C}" dt="2023-06-29T18:12:38.855" v="13171" actId="207"/>
          <ac:spMkLst>
            <pc:docMk/>
            <pc:sldMk cId="870875082" sldId="270"/>
            <ac:spMk id="33" creationId="{56B7B3FB-161E-646E-0C55-706277B0B0B2}"/>
          </ac:spMkLst>
        </pc:spChg>
        <pc:grpChg chg="add del">
          <ac:chgData name="Milad Goudarzi" userId="a2747d8d-6d9b-4f26-a2f6-57dbc1024eac" providerId="ADAL" clId="{B4494A88-DF77-454D-87EE-6CCCA8CBC07C}" dt="2023-06-29T17:00:10.139" v="10860" actId="26606"/>
          <ac:grpSpMkLst>
            <pc:docMk/>
            <pc:sldMk cId="870875082" sldId="270"/>
            <ac:grpSpMk id="16" creationId="{DD354807-230F-4402-B1B9-F733A8F1F190}"/>
          </ac:grpSpMkLst>
        </pc:grpChg>
        <pc:grpChg chg="add del">
          <ac:chgData name="Milad Goudarzi" userId="a2747d8d-6d9b-4f26-a2f6-57dbc1024eac" providerId="ADAL" clId="{B4494A88-DF77-454D-87EE-6CCCA8CBC07C}" dt="2023-06-29T17:00:45.612" v="10872" actId="26606"/>
          <ac:grpSpMkLst>
            <pc:docMk/>
            <pc:sldMk cId="870875082" sldId="270"/>
            <ac:grpSpMk id="21" creationId="{41E5AB36-9328-47E9-95AD-E38AC1C0E18D}"/>
          </ac:grpSpMkLst>
        </pc:grpChg>
        <pc:grpChg chg="add del">
          <ac:chgData name="Milad Goudarzi" userId="a2747d8d-6d9b-4f26-a2f6-57dbc1024eac" providerId="ADAL" clId="{B4494A88-DF77-454D-87EE-6CCCA8CBC07C}" dt="2023-06-29T17:00:32.438" v="10866" actId="26606"/>
          <ac:grpSpMkLst>
            <pc:docMk/>
            <pc:sldMk cId="870875082" sldId="270"/>
            <ac:grpSpMk id="30" creationId="{5614C7C0-FA1D-4105-8345-1DF76F9870A8}"/>
          </ac:grpSpMkLst>
        </pc:grpChg>
        <pc:grpChg chg="add">
          <ac:chgData name="Milad Goudarzi" userId="a2747d8d-6d9b-4f26-a2f6-57dbc1024eac" providerId="ADAL" clId="{B4494A88-DF77-454D-87EE-6CCCA8CBC07C}" dt="2023-06-29T17:00:45.631" v="10873" actId="26606"/>
          <ac:grpSpMkLst>
            <pc:docMk/>
            <pc:sldMk cId="870875082" sldId="270"/>
            <ac:grpSpMk id="34" creationId="{DD354807-230F-4402-B1B9-F733A8F1F190}"/>
          </ac:grpSpMkLst>
        </pc:grpChg>
        <pc:graphicFrameChg chg="add del">
          <ac:chgData name="Milad Goudarzi" userId="a2747d8d-6d9b-4f26-a2f6-57dbc1024eac" providerId="ADAL" clId="{B4494A88-DF77-454D-87EE-6CCCA8CBC07C}" dt="2023-06-29T17:00:36.081" v="10868" actId="26606"/>
          <ac:graphicFrameMkLst>
            <pc:docMk/>
            <pc:sldMk cId="870875082" sldId="270"/>
            <ac:graphicFrameMk id="9" creationId="{E253987C-EB5B-1C29-B30F-B1FD30183C3E}"/>
          </ac:graphicFrameMkLst>
        </pc:graphicFrameChg>
        <pc:graphicFrameChg chg="add del">
          <ac:chgData name="Milad Goudarzi" userId="a2747d8d-6d9b-4f26-a2f6-57dbc1024eac" providerId="ADAL" clId="{B4494A88-DF77-454D-87EE-6CCCA8CBC07C}" dt="2023-06-29T17:00:41.715" v="10870" actId="26606"/>
          <ac:graphicFrameMkLst>
            <pc:docMk/>
            <pc:sldMk cId="870875082" sldId="270"/>
            <ac:graphicFrameMk id="11" creationId="{FFE67E4D-448F-BC6E-2195-5F0166288942}"/>
          </ac:graphicFrameMkLst>
        </pc:graphicFrameChg>
        <pc:picChg chg="add mod ord">
          <ac:chgData name="Milad Goudarzi" userId="a2747d8d-6d9b-4f26-a2f6-57dbc1024eac" providerId="ADAL" clId="{B4494A88-DF77-454D-87EE-6CCCA8CBC07C}" dt="2023-06-29T17:01:05.465" v="10876" actId="1076"/>
          <ac:picMkLst>
            <pc:docMk/>
            <pc:sldMk cId="870875082" sldId="270"/>
            <ac:picMk id="4" creationId="{48B190F2-3BA4-7062-D423-E532D67595BD}"/>
          </ac:picMkLst>
        </pc:picChg>
        <pc:cxnChg chg="add del">
          <ac:chgData name="Milad Goudarzi" userId="a2747d8d-6d9b-4f26-a2f6-57dbc1024eac" providerId="ADAL" clId="{B4494A88-DF77-454D-87EE-6CCCA8CBC07C}" dt="2023-06-29T17:00:12.098" v="10862" actId="26606"/>
          <ac:cxnSpMkLst>
            <pc:docMk/>
            <pc:sldMk cId="870875082" sldId="270"/>
            <ac:cxnSpMk id="22" creationId="{1503BFE4-729B-D9D0-C17B-501E6AF1127A}"/>
          </ac:cxnSpMkLst>
        </pc:cxnChg>
        <pc:cxnChg chg="add del">
          <ac:chgData name="Milad Goudarzi" userId="a2747d8d-6d9b-4f26-a2f6-57dbc1024eac" providerId="ADAL" clId="{B4494A88-DF77-454D-87EE-6CCCA8CBC07C}" dt="2023-06-29T17:00:32.438" v="10866" actId="26606"/>
          <ac:cxnSpMkLst>
            <pc:docMk/>
            <pc:sldMk cId="870875082" sldId="270"/>
            <ac:cxnSpMk id="31" creationId="{C49DA8F6-BCC1-4447-B54C-57856834B94B}"/>
          </ac:cxnSpMkLst>
        </pc:cxnChg>
      </pc:sldChg>
      <pc:sldChg chg="addSp delSp modSp new mod setBg">
        <pc:chgData name="Milad Goudarzi" userId="a2747d8d-6d9b-4f26-a2f6-57dbc1024eac" providerId="ADAL" clId="{B4494A88-DF77-454D-87EE-6CCCA8CBC07C}" dt="2023-06-29T18:18:11.322" v="13199" actId="1037"/>
        <pc:sldMkLst>
          <pc:docMk/>
          <pc:sldMk cId="2131706404" sldId="271"/>
        </pc:sldMkLst>
        <pc:spChg chg="del">
          <ac:chgData name="Milad Goudarzi" userId="a2747d8d-6d9b-4f26-a2f6-57dbc1024eac" providerId="ADAL" clId="{B4494A88-DF77-454D-87EE-6CCCA8CBC07C}" dt="2023-06-29T17:41:36.326" v="11574" actId="478"/>
          <ac:spMkLst>
            <pc:docMk/>
            <pc:sldMk cId="2131706404" sldId="271"/>
            <ac:spMk id="2" creationId="{4D8E9D21-A5A9-AE8F-5871-188E5EB29C66}"/>
          </ac:spMkLst>
        </pc:spChg>
        <pc:spChg chg="del">
          <ac:chgData name="Milad Goudarzi" userId="a2747d8d-6d9b-4f26-a2f6-57dbc1024eac" providerId="ADAL" clId="{B4494A88-DF77-454D-87EE-6CCCA8CBC07C}" dt="2023-06-29T17:41:36.326" v="11574" actId="478"/>
          <ac:spMkLst>
            <pc:docMk/>
            <pc:sldMk cId="2131706404" sldId="271"/>
            <ac:spMk id="3" creationId="{AF96EB12-C769-BFB5-C49F-AF7A02EEDB33}"/>
          </ac:spMkLst>
        </pc:spChg>
        <pc:spChg chg="add mod">
          <ac:chgData name="Milad Goudarzi" userId="a2747d8d-6d9b-4f26-a2f6-57dbc1024eac" providerId="ADAL" clId="{B4494A88-DF77-454D-87EE-6CCCA8CBC07C}" dt="2023-06-29T18:04:04.779" v="13069" actId="1076"/>
          <ac:spMkLst>
            <pc:docMk/>
            <pc:sldMk cId="2131706404" sldId="271"/>
            <ac:spMk id="4" creationId="{CD453C97-F710-6F48-63F2-84254725D5A8}"/>
          </ac:spMkLst>
        </pc:spChg>
        <pc:spChg chg="add del mod">
          <ac:chgData name="Milad Goudarzi" userId="a2747d8d-6d9b-4f26-a2f6-57dbc1024eac" providerId="ADAL" clId="{B4494A88-DF77-454D-87EE-6CCCA8CBC07C}" dt="2023-06-29T17:45:16.274" v="11878" actId="478"/>
          <ac:spMkLst>
            <pc:docMk/>
            <pc:sldMk cId="2131706404" sldId="271"/>
            <ac:spMk id="5" creationId="{9535C78E-9793-28B5-A9A4-A7924657172B}"/>
          </ac:spMkLst>
        </pc:spChg>
        <pc:spChg chg="add mod">
          <ac:chgData name="Milad Goudarzi" userId="a2747d8d-6d9b-4f26-a2f6-57dbc1024eac" providerId="ADAL" clId="{B4494A88-DF77-454D-87EE-6CCCA8CBC07C}" dt="2023-06-29T18:18:11.322" v="13199" actId="1037"/>
          <ac:spMkLst>
            <pc:docMk/>
            <pc:sldMk cId="2131706404" sldId="271"/>
            <ac:spMk id="6" creationId="{D1ABEBAA-9FD5-29F9-704B-4182DA64DDBD}"/>
          </ac:spMkLst>
        </pc:spChg>
        <pc:spChg chg="add del">
          <ac:chgData name="Milad Goudarzi" userId="a2747d8d-6d9b-4f26-a2f6-57dbc1024eac" providerId="ADAL" clId="{B4494A88-DF77-454D-87EE-6CCCA8CBC07C}" dt="2023-06-29T17:55:55.846" v="12670" actId="26606"/>
          <ac:spMkLst>
            <pc:docMk/>
            <pc:sldMk cId="2131706404" sldId="271"/>
            <ac:spMk id="13" creationId="{EDDBB197-D710-4A4F-A9CA-FD2177498BE8}"/>
          </ac:spMkLst>
        </pc:spChg>
        <pc:spChg chg="add del">
          <ac:chgData name="Milad Goudarzi" userId="a2747d8d-6d9b-4f26-a2f6-57dbc1024eac" providerId="ADAL" clId="{B4494A88-DF77-454D-87EE-6CCCA8CBC07C}" dt="2023-06-29T17:55:55.846" v="12670" actId="26606"/>
          <ac:spMkLst>
            <pc:docMk/>
            <pc:sldMk cId="2131706404" sldId="271"/>
            <ac:spMk id="15" creationId="{975D1CFA-2CDB-4B64-BD9F-85744E8DA12F}"/>
          </ac:spMkLst>
        </pc:spChg>
        <pc:spChg chg="add del">
          <ac:chgData name="Milad Goudarzi" userId="a2747d8d-6d9b-4f26-a2f6-57dbc1024eac" providerId="ADAL" clId="{B4494A88-DF77-454D-87EE-6CCCA8CBC07C}" dt="2023-06-29T17:56:46.557" v="12685" actId="26606"/>
          <ac:spMkLst>
            <pc:docMk/>
            <pc:sldMk cId="2131706404" sldId="271"/>
            <ac:spMk id="23" creationId="{245A9F99-D9B1-4094-A2E2-B90AC1DB7B9C}"/>
          </ac:spMkLst>
        </pc:spChg>
        <pc:spChg chg="add del">
          <ac:chgData name="Milad Goudarzi" userId="a2747d8d-6d9b-4f26-a2f6-57dbc1024eac" providerId="ADAL" clId="{B4494A88-DF77-454D-87EE-6CCCA8CBC07C}" dt="2023-06-29T17:56:46.557" v="12685" actId="26606"/>
          <ac:spMkLst>
            <pc:docMk/>
            <pc:sldMk cId="2131706404" sldId="271"/>
            <ac:spMk id="24" creationId="{B7FAF607-473A-4A43-A23D-BBFF5C4117BB}"/>
          </ac:spMkLst>
        </pc:spChg>
        <pc:spChg chg="add del">
          <ac:chgData name="Milad Goudarzi" userId="a2747d8d-6d9b-4f26-a2f6-57dbc1024eac" providerId="ADAL" clId="{B4494A88-DF77-454D-87EE-6CCCA8CBC07C}" dt="2023-06-29T17:56:39.472" v="12681" actId="26606"/>
          <ac:spMkLst>
            <pc:docMk/>
            <pc:sldMk cId="2131706404" sldId="271"/>
            <ac:spMk id="34" creationId="{327D73B4-9F5C-4A64-A179-51B9500CB8B5}"/>
          </ac:spMkLst>
        </pc:spChg>
        <pc:spChg chg="add del">
          <ac:chgData name="Milad Goudarzi" userId="a2747d8d-6d9b-4f26-a2f6-57dbc1024eac" providerId="ADAL" clId="{B4494A88-DF77-454D-87EE-6CCCA8CBC07C}" dt="2023-06-29T17:56:39.472" v="12681" actId="26606"/>
          <ac:spMkLst>
            <pc:docMk/>
            <pc:sldMk cId="2131706404" sldId="271"/>
            <ac:spMk id="36" creationId="{C1F06963-6374-4B48-844F-071A9BAAAE02}"/>
          </ac:spMkLst>
        </pc:spChg>
        <pc:spChg chg="add del">
          <ac:chgData name="Milad Goudarzi" userId="a2747d8d-6d9b-4f26-a2f6-57dbc1024eac" providerId="ADAL" clId="{B4494A88-DF77-454D-87EE-6CCCA8CBC07C}" dt="2023-06-29T17:56:39.472" v="12681" actId="26606"/>
          <ac:spMkLst>
            <pc:docMk/>
            <pc:sldMk cId="2131706404" sldId="271"/>
            <ac:spMk id="42" creationId="{E3020543-B24B-4EC4-8FFC-8DD88EEA91A8}"/>
          </ac:spMkLst>
        </pc:spChg>
        <pc:spChg chg="add del">
          <ac:chgData name="Milad Goudarzi" userId="a2747d8d-6d9b-4f26-a2f6-57dbc1024eac" providerId="ADAL" clId="{B4494A88-DF77-454D-87EE-6CCCA8CBC07C}" dt="2023-06-29T17:56:42.128" v="12683" actId="26606"/>
          <ac:spMkLst>
            <pc:docMk/>
            <pc:sldMk cId="2131706404" sldId="271"/>
            <ac:spMk id="49" creationId="{1E020063-2385-44AC-BD67-258E1F0B9FCE}"/>
          </ac:spMkLst>
        </pc:spChg>
        <pc:spChg chg="add del">
          <ac:chgData name="Milad Goudarzi" userId="a2747d8d-6d9b-4f26-a2f6-57dbc1024eac" providerId="ADAL" clId="{B4494A88-DF77-454D-87EE-6CCCA8CBC07C}" dt="2023-06-29T17:56:42.128" v="12683" actId="26606"/>
          <ac:spMkLst>
            <pc:docMk/>
            <pc:sldMk cId="2131706404" sldId="271"/>
            <ac:spMk id="50" creationId="{7E014A0B-5338-4077-AFE9-A90D04D4492B}"/>
          </ac:spMkLst>
        </pc:spChg>
        <pc:spChg chg="add del">
          <ac:chgData name="Milad Goudarzi" userId="a2747d8d-6d9b-4f26-a2f6-57dbc1024eac" providerId="ADAL" clId="{B4494A88-DF77-454D-87EE-6CCCA8CBC07C}" dt="2023-06-29T17:56:46.557" v="12685" actId="26606"/>
          <ac:spMkLst>
            <pc:docMk/>
            <pc:sldMk cId="2131706404" sldId="271"/>
            <ac:spMk id="57" creationId="{A440A548-C0D4-4418-940E-EDC2F1D9A599}"/>
          </ac:spMkLst>
        </pc:spChg>
        <pc:spChg chg="add del">
          <ac:chgData name="Milad Goudarzi" userId="a2747d8d-6d9b-4f26-a2f6-57dbc1024eac" providerId="ADAL" clId="{B4494A88-DF77-454D-87EE-6CCCA8CBC07C}" dt="2023-06-29T17:56:46.557" v="12685" actId="26606"/>
          <ac:spMkLst>
            <pc:docMk/>
            <pc:sldMk cId="2131706404" sldId="271"/>
            <ac:spMk id="58" creationId="{E708B267-8CD2-4684-A57B-9F1070769203}"/>
          </ac:spMkLst>
        </pc:spChg>
        <pc:grpChg chg="add del">
          <ac:chgData name="Milad Goudarzi" userId="a2747d8d-6d9b-4f26-a2f6-57dbc1024eac" providerId="ADAL" clId="{B4494A88-DF77-454D-87EE-6CCCA8CBC07C}" dt="2023-06-29T17:55:55.846" v="12670" actId="26606"/>
          <ac:grpSpMkLst>
            <pc:docMk/>
            <pc:sldMk cId="2131706404" sldId="271"/>
            <ac:grpSpMk id="17" creationId="{25EE5136-01F1-466C-962D-BA9B4C6757AA}"/>
          </ac:grpSpMkLst>
        </pc:grpChg>
        <pc:grpChg chg="add del">
          <ac:chgData name="Milad Goudarzi" userId="a2747d8d-6d9b-4f26-a2f6-57dbc1024eac" providerId="ADAL" clId="{B4494A88-DF77-454D-87EE-6CCCA8CBC07C}" dt="2023-06-29T17:56:46.557" v="12685" actId="26606"/>
          <ac:grpSpMkLst>
            <pc:docMk/>
            <pc:sldMk cId="2131706404" sldId="271"/>
            <ac:grpSpMk id="26" creationId="{C5F6476F-D303-44D3-B30F-1BA348F0F64A}"/>
          </ac:grpSpMkLst>
        </pc:grpChg>
        <pc:grpChg chg="add del">
          <ac:chgData name="Milad Goudarzi" userId="a2747d8d-6d9b-4f26-a2f6-57dbc1024eac" providerId="ADAL" clId="{B4494A88-DF77-454D-87EE-6CCCA8CBC07C}" dt="2023-06-29T17:56:39.472" v="12681" actId="26606"/>
          <ac:grpSpMkLst>
            <pc:docMk/>
            <pc:sldMk cId="2131706404" sldId="271"/>
            <ac:grpSpMk id="38" creationId="{5614C7C0-FA1D-4105-8345-1DF76F9870A8}"/>
          </ac:grpSpMkLst>
        </pc:grpChg>
        <pc:grpChg chg="add del">
          <ac:chgData name="Milad Goudarzi" userId="a2747d8d-6d9b-4f26-a2f6-57dbc1024eac" providerId="ADAL" clId="{B4494A88-DF77-454D-87EE-6CCCA8CBC07C}" dt="2023-06-29T17:56:42.128" v="12683" actId="26606"/>
          <ac:grpSpMkLst>
            <pc:docMk/>
            <pc:sldMk cId="2131706404" sldId="271"/>
            <ac:grpSpMk id="51" creationId="{78127680-150F-4A90-9950-F66392578116}"/>
          </ac:grpSpMkLst>
        </pc:grpChg>
        <pc:grpChg chg="add del">
          <ac:chgData name="Milad Goudarzi" userId="a2747d8d-6d9b-4f26-a2f6-57dbc1024eac" providerId="ADAL" clId="{B4494A88-DF77-454D-87EE-6CCCA8CBC07C}" dt="2023-06-29T17:56:42.128" v="12683" actId="26606"/>
          <ac:grpSpMkLst>
            <pc:docMk/>
            <pc:sldMk cId="2131706404" sldId="271"/>
            <ac:grpSpMk id="55" creationId="{466920E5-8640-4C24-A775-8647637094A7}"/>
          </ac:grpSpMkLst>
        </pc:grpChg>
        <pc:grpChg chg="add del">
          <ac:chgData name="Milad Goudarzi" userId="a2747d8d-6d9b-4f26-a2f6-57dbc1024eac" providerId="ADAL" clId="{B4494A88-DF77-454D-87EE-6CCCA8CBC07C}" dt="2023-06-29T17:56:46.557" v="12685" actId="26606"/>
          <ac:grpSpMkLst>
            <pc:docMk/>
            <pc:sldMk cId="2131706404" sldId="271"/>
            <ac:grpSpMk id="59" creationId="{41E5AB36-9328-47E9-95AD-E38AC1C0E18D}"/>
          </ac:grpSpMkLst>
        </pc:grpChg>
        <pc:picChg chg="add del">
          <ac:chgData name="Milad Goudarzi" userId="a2747d8d-6d9b-4f26-a2f6-57dbc1024eac" providerId="ADAL" clId="{B4494A88-DF77-454D-87EE-6CCCA8CBC07C}" dt="2023-06-29T17:55:55.846" v="12670" actId="26606"/>
          <ac:picMkLst>
            <pc:docMk/>
            <pc:sldMk cId="2131706404" sldId="271"/>
            <ac:picMk id="10" creationId="{397FF29C-5613-254F-ADB8-C6EF83CA5ACC}"/>
          </ac:picMkLst>
        </pc:picChg>
        <pc:picChg chg="add mod ord">
          <ac:chgData name="Milad Goudarzi" userId="a2747d8d-6d9b-4f26-a2f6-57dbc1024eac" providerId="ADAL" clId="{B4494A88-DF77-454D-87EE-6CCCA8CBC07C}" dt="2023-06-29T18:04:01.720" v="13067" actId="1076"/>
          <ac:picMkLst>
            <pc:docMk/>
            <pc:sldMk cId="2131706404" sldId="271"/>
            <ac:picMk id="25" creationId="{374DC9E4-2F74-B607-16A3-1CCB9E841E81}"/>
          </ac:picMkLst>
        </pc:picChg>
        <pc:cxnChg chg="add del">
          <ac:chgData name="Milad Goudarzi" userId="a2747d8d-6d9b-4f26-a2f6-57dbc1024eac" providerId="ADAL" clId="{B4494A88-DF77-454D-87EE-6CCCA8CBC07C}" dt="2023-06-29T17:56:39.472" v="12681" actId="26606"/>
          <ac:cxnSpMkLst>
            <pc:docMk/>
            <pc:sldMk cId="2131706404" sldId="271"/>
            <ac:cxnSpMk id="44" creationId="{C49DA8F6-BCC1-4447-B54C-57856834B94B}"/>
          </ac:cxnSpMkLst>
        </pc:cxnChg>
      </pc:sldChg>
      <pc:sldChg chg="addSp delSp modSp new mod setBg">
        <pc:chgData name="Milad Goudarzi" userId="a2747d8d-6d9b-4f26-a2f6-57dbc1024eac" providerId="ADAL" clId="{B4494A88-DF77-454D-87EE-6CCCA8CBC07C}" dt="2023-06-29T18:08:11.207" v="13118" actId="2711"/>
        <pc:sldMkLst>
          <pc:docMk/>
          <pc:sldMk cId="3298201195" sldId="272"/>
        </pc:sldMkLst>
        <pc:spChg chg="del">
          <ac:chgData name="Milad Goudarzi" userId="a2747d8d-6d9b-4f26-a2f6-57dbc1024eac" providerId="ADAL" clId="{B4494A88-DF77-454D-87EE-6CCCA8CBC07C}" dt="2023-06-29T18:07:20.868" v="13088" actId="478"/>
          <ac:spMkLst>
            <pc:docMk/>
            <pc:sldMk cId="3298201195" sldId="272"/>
            <ac:spMk id="2" creationId="{0EC91940-AE3E-125E-FD13-38C3AB126C91}"/>
          </ac:spMkLst>
        </pc:spChg>
        <pc:spChg chg="del">
          <ac:chgData name="Milad Goudarzi" userId="a2747d8d-6d9b-4f26-a2f6-57dbc1024eac" providerId="ADAL" clId="{B4494A88-DF77-454D-87EE-6CCCA8CBC07C}" dt="2023-06-29T18:07:20.868" v="13088" actId="478"/>
          <ac:spMkLst>
            <pc:docMk/>
            <pc:sldMk cId="3298201195" sldId="272"/>
            <ac:spMk id="3" creationId="{5653C102-BB4F-E84A-9E63-EF3FC3BAC1FE}"/>
          </ac:spMkLst>
        </pc:spChg>
        <pc:spChg chg="add mod">
          <ac:chgData name="Milad Goudarzi" userId="a2747d8d-6d9b-4f26-a2f6-57dbc1024eac" providerId="ADAL" clId="{B4494A88-DF77-454D-87EE-6CCCA8CBC07C}" dt="2023-06-29T18:08:11.207" v="13118" actId="2711"/>
          <ac:spMkLst>
            <pc:docMk/>
            <pc:sldMk cId="3298201195" sldId="272"/>
            <ac:spMk id="4" creationId="{49B06E27-ACEF-824B-67BD-E2876FB7B216}"/>
          </ac:spMkLst>
        </pc:spChg>
        <pc:spChg chg="add">
          <ac:chgData name="Milad Goudarzi" userId="a2747d8d-6d9b-4f26-a2f6-57dbc1024eac" providerId="ADAL" clId="{B4494A88-DF77-454D-87EE-6CCCA8CBC07C}" dt="2023-06-29T18:08:02.019" v="13117" actId="26606"/>
          <ac:spMkLst>
            <pc:docMk/>
            <pc:sldMk cId="3298201195" sldId="272"/>
            <ac:spMk id="9" creationId="{FFD48BC7-DC40-47DE-87EE-9F4B6ECB9ABB}"/>
          </ac:spMkLst>
        </pc:spChg>
        <pc:spChg chg="add">
          <ac:chgData name="Milad Goudarzi" userId="a2747d8d-6d9b-4f26-a2f6-57dbc1024eac" providerId="ADAL" clId="{B4494A88-DF77-454D-87EE-6CCCA8CBC07C}" dt="2023-06-29T18:08:02.019" v="13117" actId="26606"/>
          <ac:spMkLst>
            <pc:docMk/>
            <pc:sldMk cId="3298201195" sldId="272"/>
            <ac:spMk id="11" creationId="{E502BBC7-2C76-46F3-BC24-5985BC13DB88}"/>
          </ac:spMkLst>
        </pc:spChg>
        <pc:spChg chg="add">
          <ac:chgData name="Milad Goudarzi" userId="a2747d8d-6d9b-4f26-a2f6-57dbc1024eac" providerId="ADAL" clId="{B4494A88-DF77-454D-87EE-6CCCA8CBC07C}" dt="2023-06-29T18:08:02.019" v="13117" actId="26606"/>
          <ac:spMkLst>
            <pc:docMk/>
            <pc:sldMk cId="3298201195" sldId="272"/>
            <ac:spMk id="13" creationId="{C7F28D52-2A5F-4D23-81AE-7CB8B591C7AF}"/>
          </ac:spMkLst>
        </pc:spChg>
        <pc:spChg chg="add">
          <ac:chgData name="Milad Goudarzi" userId="a2747d8d-6d9b-4f26-a2f6-57dbc1024eac" providerId="ADAL" clId="{B4494A88-DF77-454D-87EE-6CCCA8CBC07C}" dt="2023-06-29T18:08:02.019" v="13117" actId="26606"/>
          <ac:spMkLst>
            <pc:docMk/>
            <pc:sldMk cId="3298201195" sldId="272"/>
            <ac:spMk id="15" creationId="{3629484E-3792-4B3D-89AD-7C8A1ED0E0D4}"/>
          </ac:spMkLst>
        </pc:spChg>
      </pc:sldChg>
      <pc:sldMasterChg chg="del delSldLayout">
        <pc:chgData name="Milad Goudarzi" userId="a2747d8d-6d9b-4f26-a2f6-57dbc1024eac" providerId="ADAL" clId="{B4494A88-DF77-454D-87EE-6CCCA8CBC07C}" dt="2023-06-27T12:27:07.120" v="6" actId="26606"/>
        <pc:sldMasterMkLst>
          <pc:docMk/>
          <pc:sldMasterMk cId="3525052552" sldId="2147483660"/>
        </pc:sldMasterMkLst>
        <pc:sldLayoutChg chg="del">
          <pc:chgData name="Milad Goudarzi" userId="a2747d8d-6d9b-4f26-a2f6-57dbc1024eac" providerId="ADAL" clId="{B4494A88-DF77-454D-87EE-6CCCA8CBC07C}" dt="2023-06-27T12:27:07.120" v="6" actId="26606"/>
          <pc:sldLayoutMkLst>
            <pc:docMk/>
            <pc:sldMasterMk cId="3525052552" sldId="2147483660"/>
            <pc:sldLayoutMk cId="1134400204" sldId="2147483661"/>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1980688001" sldId="2147483662"/>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3274062161" sldId="2147483663"/>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2352006400" sldId="2147483664"/>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824663386" sldId="2147483665"/>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3783380995" sldId="2147483666"/>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1720558879" sldId="2147483667"/>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31741492" sldId="2147483668"/>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653931644" sldId="2147483669"/>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3529675245" sldId="2147483670"/>
          </pc:sldLayoutMkLst>
        </pc:sldLayoutChg>
        <pc:sldLayoutChg chg="del">
          <pc:chgData name="Milad Goudarzi" userId="a2747d8d-6d9b-4f26-a2f6-57dbc1024eac" providerId="ADAL" clId="{B4494A88-DF77-454D-87EE-6CCCA8CBC07C}" dt="2023-06-27T12:27:07.120" v="6" actId="26606"/>
          <pc:sldLayoutMkLst>
            <pc:docMk/>
            <pc:sldMasterMk cId="3525052552" sldId="2147483660"/>
            <pc:sldLayoutMk cId="4240613120" sldId="2147483671"/>
          </pc:sldLayoutMkLst>
        </pc:sldLayoutChg>
      </pc:sldMasterChg>
      <pc:sldMasterChg chg="add addSldLayout">
        <pc:chgData name="Milad Goudarzi" userId="a2747d8d-6d9b-4f26-a2f6-57dbc1024eac" providerId="ADAL" clId="{B4494A88-DF77-454D-87EE-6CCCA8CBC07C}" dt="2023-06-27T12:27:07.120" v="6" actId="26606"/>
        <pc:sldMasterMkLst>
          <pc:docMk/>
          <pc:sldMasterMk cId="2678495796" sldId="2147483698"/>
        </pc:sldMasterMkLst>
        <pc:sldLayoutChg chg="add">
          <pc:chgData name="Milad Goudarzi" userId="a2747d8d-6d9b-4f26-a2f6-57dbc1024eac" providerId="ADAL" clId="{B4494A88-DF77-454D-87EE-6CCCA8CBC07C}" dt="2023-06-27T12:27:07.120" v="6" actId="26606"/>
          <pc:sldLayoutMkLst>
            <pc:docMk/>
            <pc:sldMasterMk cId="2678495796" sldId="2147483698"/>
            <pc:sldLayoutMk cId="2371219941" sldId="2147483687"/>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2605351351" sldId="2147483688"/>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1657822140" sldId="2147483689"/>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2234237988" sldId="2147483690"/>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3318724647" sldId="2147483691"/>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1360786840" sldId="2147483692"/>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724969371" sldId="2147483693"/>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4220184271" sldId="2147483694"/>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2902507411" sldId="2147483695"/>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2399179835" sldId="2147483696"/>
          </pc:sldLayoutMkLst>
        </pc:sldLayoutChg>
        <pc:sldLayoutChg chg="add">
          <pc:chgData name="Milad Goudarzi" userId="a2747d8d-6d9b-4f26-a2f6-57dbc1024eac" providerId="ADAL" clId="{B4494A88-DF77-454D-87EE-6CCCA8CBC07C}" dt="2023-06-27T12:27:07.120" v="6" actId="26606"/>
          <pc:sldLayoutMkLst>
            <pc:docMk/>
            <pc:sldMasterMk cId="2678495796" sldId="2147483698"/>
            <pc:sldLayoutMk cId="1430547462" sldId="2147483697"/>
          </pc:sldLayoutMkLst>
        </pc:sldLayoutChg>
      </pc:sldMasterChg>
    </pc:docChg>
  </pc:docChgLst>
  <pc:docChgLst>
    <pc:chgData name="Milad Goudarzi" userId="a2747d8d-6d9b-4f26-a2f6-57dbc1024eac" providerId="ADAL" clId="{6DB5ED17-293E-4C50-9946-33FE7EEE045A}"/>
    <pc:docChg chg="modSld">
      <pc:chgData name="Milad Goudarzi" userId="a2747d8d-6d9b-4f26-a2f6-57dbc1024eac" providerId="ADAL" clId="{6DB5ED17-293E-4C50-9946-33FE7EEE045A}" dt="2023-08-28T11:25:08.602" v="13" actId="1076"/>
      <pc:docMkLst>
        <pc:docMk/>
      </pc:docMkLst>
      <pc:sldChg chg="modSp mod">
        <pc:chgData name="Milad Goudarzi" userId="a2747d8d-6d9b-4f26-a2f6-57dbc1024eac" providerId="ADAL" clId="{6DB5ED17-293E-4C50-9946-33FE7EEE045A}" dt="2023-08-28T11:25:08.602" v="13" actId="1076"/>
        <pc:sldMkLst>
          <pc:docMk/>
          <pc:sldMk cId="254772017" sldId="258"/>
        </pc:sldMkLst>
        <pc:spChg chg="mod">
          <ac:chgData name="Milad Goudarzi" userId="a2747d8d-6d9b-4f26-a2f6-57dbc1024eac" providerId="ADAL" clId="{6DB5ED17-293E-4C50-9946-33FE7EEE045A}" dt="2023-08-28T11:25:08.602" v="13" actId="1076"/>
          <ac:spMkLst>
            <pc:docMk/>
            <pc:sldMk cId="254772017" sldId="258"/>
            <ac:spMk id="25" creationId="{79610D5F-9A29-81B3-D6E5-17D26E5FC98C}"/>
          </ac:spMkLst>
        </pc:spChg>
      </pc:sldChg>
    </pc:docChg>
  </pc:docChgLst>
</pc:chgInfo>
</file>

<file path=ppt/media/image1.png>
</file>

<file path=ppt/media/image10.png>
</file>

<file path=ppt/media/image11.png>
</file>

<file path=ppt/media/image12.svg>
</file>

<file path=ppt/media/image13.png>
</file>

<file path=ppt/media/image14.png>
</file>

<file path=ppt/media/image15.png>
</file>

<file path=ppt/media/image2.png>
</file>

<file path=ppt/media/image3.gif>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4321DC-BA55-4E2F-97BC-358CCF31D705}" type="datetimeFigureOut">
              <a:rPr lang="LID4096" smtClean="0"/>
              <a:t>08/28/2023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3F15-513B-46B4-8A33-B1D991E3B309}" type="slidenum">
              <a:rPr lang="LID4096" smtClean="0"/>
              <a:t>‹#›</a:t>
            </a:fld>
            <a:endParaRPr lang="LID4096"/>
          </a:p>
        </p:txBody>
      </p:sp>
    </p:spTree>
    <p:extLst>
      <p:ext uri="{BB962C8B-B14F-4D97-AF65-F5344CB8AC3E}">
        <p14:creationId xmlns:p14="http://schemas.microsoft.com/office/powerpoint/2010/main" val="3110879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D9733F15-513B-46B4-8A33-B1D991E3B309}" type="slidenum">
              <a:rPr lang="LID4096" smtClean="0"/>
              <a:t>2</a:t>
            </a:fld>
            <a:endParaRPr lang="LID4096"/>
          </a:p>
        </p:txBody>
      </p:sp>
    </p:spTree>
    <p:extLst>
      <p:ext uri="{BB962C8B-B14F-4D97-AF65-F5344CB8AC3E}">
        <p14:creationId xmlns:p14="http://schemas.microsoft.com/office/powerpoint/2010/main" val="4027215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Lato" panose="020F0502020204030203" pitchFamily="34" charset="0"/>
            </a:endParaRPr>
          </a:p>
        </p:txBody>
      </p:sp>
      <p:sp>
        <p:nvSpPr>
          <p:cNvPr id="4" name="Slide Number Placeholder 3"/>
          <p:cNvSpPr>
            <a:spLocks noGrp="1"/>
          </p:cNvSpPr>
          <p:nvPr>
            <p:ph type="sldNum" sz="quarter" idx="5"/>
          </p:nvPr>
        </p:nvSpPr>
        <p:spPr/>
        <p:txBody>
          <a:bodyPr/>
          <a:lstStyle/>
          <a:p>
            <a:fld id="{D9733F15-513B-46B4-8A33-B1D991E3B309}" type="slidenum">
              <a:rPr lang="LID4096" smtClean="0"/>
              <a:t>3</a:t>
            </a:fld>
            <a:endParaRPr lang="LID4096"/>
          </a:p>
        </p:txBody>
      </p:sp>
    </p:spTree>
    <p:extLst>
      <p:ext uri="{BB962C8B-B14F-4D97-AF65-F5344CB8AC3E}">
        <p14:creationId xmlns:p14="http://schemas.microsoft.com/office/powerpoint/2010/main" val="3136173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9733F15-513B-46B4-8A33-B1D991E3B309}" type="slidenum">
              <a:rPr lang="LID4096" smtClean="0"/>
              <a:t>4</a:t>
            </a:fld>
            <a:endParaRPr lang="LID4096"/>
          </a:p>
        </p:txBody>
      </p:sp>
    </p:spTree>
    <p:extLst>
      <p:ext uri="{BB962C8B-B14F-4D97-AF65-F5344CB8AC3E}">
        <p14:creationId xmlns:p14="http://schemas.microsoft.com/office/powerpoint/2010/main" val="2000658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D9733F15-513B-46B4-8A33-B1D991E3B309}" type="slidenum">
              <a:rPr lang="LID4096" smtClean="0"/>
              <a:t>6</a:t>
            </a:fld>
            <a:endParaRPr lang="LID4096"/>
          </a:p>
        </p:txBody>
      </p:sp>
    </p:spTree>
    <p:extLst>
      <p:ext uri="{BB962C8B-B14F-4D97-AF65-F5344CB8AC3E}">
        <p14:creationId xmlns:p14="http://schemas.microsoft.com/office/powerpoint/2010/main" val="33552199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D9733F15-513B-46B4-8A33-B1D991E3B309}" type="slidenum">
              <a:rPr lang="LID4096" smtClean="0"/>
              <a:t>7</a:t>
            </a:fld>
            <a:endParaRPr lang="LID4096"/>
          </a:p>
        </p:txBody>
      </p:sp>
    </p:spTree>
    <p:extLst>
      <p:ext uri="{BB962C8B-B14F-4D97-AF65-F5344CB8AC3E}">
        <p14:creationId xmlns:p14="http://schemas.microsoft.com/office/powerpoint/2010/main" val="2815742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D9733F15-513B-46B4-8A33-B1D991E3B309}" type="slidenum">
              <a:rPr lang="LID4096" smtClean="0"/>
              <a:t>9</a:t>
            </a:fld>
            <a:endParaRPr lang="LID4096"/>
          </a:p>
        </p:txBody>
      </p:sp>
    </p:spTree>
    <p:extLst>
      <p:ext uri="{BB962C8B-B14F-4D97-AF65-F5344CB8AC3E}">
        <p14:creationId xmlns:p14="http://schemas.microsoft.com/office/powerpoint/2010/main" val="15623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09CED-2F00-87D6-79F4-2FCE04511E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02F5876E-0A1E-D64B-9EC2-10FCA17DC5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61EE53FF-F46C-BFF7-2BD3-60A2E62E67BD}"/>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5" name="Footer Placeholder 4">
            <a:extLst>
              <a:ext uri="{FF2B5EF4-FFF2-40B4-BE49-F238E27FC236}">
                <a16:creationId xmlns:a16="http://schemas.microsoft.com/office/drawing/2014/main" id="{D679DF37-F8CB-2134-BE4B-749245E9B5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64E12C-8C28-251E-9CDB-F73C783678E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00177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BA1EB-9957-4DB3-D37F-5A25B895805C}"/>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45071CFD-BBE4-4775-F3BC-1032E9817E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6D0571BD-DE70-F74D-F6FF-EC495F1AA85B}"/>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5" name="Footer Placeholder 4">
            <a:extLst>
              <a:ext uri="{FF2B5EF4-FFF2-40B4-BE49-F238E27FC236}">
                <a16:creationId xmlns:a16="http://schemas.microsoft.com/office/drawing/2014/main" id="{E0A3CCEB-AD6B-FE58-1850-D96923761B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1299B3-473C-CE0F-1549-5F466E7F15D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370591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39176B-CF8D-4058-A125-D0D7E129BB2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4D3455CD-2391-027E-E3C3-705D2A6CB5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1FA4AB61-FEF4-FAAD-02BB-046BC333974B}"/>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5" name="Footer Placeholder 4">
            <a:extLst>
              <a:ext uri="{FF2B5EF4-FFF2-40B4-BE49-F238E27FC236}">
                <a16:creationId xmlns:a16="http://schemas.microsoft.com/office/drawing/2014/main" id="{58DB635B-19DA-7799-2FB5-9ED3127D89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D9384B-F62D-C169-3CDC-C17F0DF1F5D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43486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2DC66-ABB1-19F3-019C-8A03BFCF800C}"/>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A0D3391D-D8BA-5F1B-E745-997620F8A8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CA86D78A-C983-0B41-F579-E1A446C0FB7D}"/>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5" name="Footer Placeholder 4">
            <a:extLst>
              <a:ext uri="{FF2B5EF4-FFF2-40B4-BE49-F238E27FC236}">
                <a16:creationId xmlns:a16="http://schemas.microsoft.com/office/drawing/2014/main" id="{0A4A3A66-5828-C512-4798-D609645273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1175F-28BF-7F46-AE68-76DA37DCEE3E}"/>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06453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46FFD-2310-F2A4-F943-A82B7C032E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A305D7C4-A752-85A1-185B-121EBE5114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7B0F00-DB29-30DC-9486-7924E60A6013}"/>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5" name="Footer Placeholder 4">
            <a:extLst>
              <a:ext uri="{FF2B5EF4-FFF2-40B4-BE49-F238E27FC236}">
                <a16:creationId xmlns:a16="http://schemas.microsoft.com/office/drawing/2014/main" id="{951F1746-7EC8-4EFC-9C81-BBDE995532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D8ECEA-8020-90F9-239F-AE6C673A8536}"/>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4836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A25EB-5CDF-5441-C374-234A9B9041D4}"/>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B1ACE465-E5A9-2489-7316-48E6743B43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208B0093-5424-C421-73C1-428505772E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AB9226FD-0667-DD4E-0264-0BE50C2EF291}"/>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6" name="Footer Placeholder 5">
            <a:extLst>
              <a:ext uri="{FF2B5EF4-FFF2-40B4-BE49-F238E27FC236}">
                <a16:creationId xmlns:a16="http://schemas.microsoft.com/office/drawing/2014/main" id="{CAF302C8-0C6F-ACD3-B6C1-672E04D535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05D646-1165-296D-A1C0-9ED444A54B0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715052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02F76-7480-7065-835C-0F6EDD732BCB}"/>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3781D72F-13F9-E464-3014-5AC071C03D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BD5196-FD82-FA25-9BAF-DF182A11A8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4CEBB937-2234-5476-D166-1EFD6A564C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742F37-149F-F8DB-E5E8-F4369C03FF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B4BB16C6-FCBC-F823-5BC1-CCAFD5EAAEE4}"/>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8" name="Footer Placeholder 7">
            <a:extLst>
              <a:ext uri="{FF2B5EF4-FFF2-40B4-BE49-F238E27FC236}">
                <a16:creationId xmlns:a16="http://schemas.microsoft.com/office/drawing/2014/main" id="{D2465B2C-600D-6885-56C8-FE8B111AD1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7B908D-682B-0604-F766-4EA96F1D9C7E}"/>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469991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CCD4B-8CE6-761C-8ADE-5C2E3AA2EC70}"/>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CD83AB75-F25D-AA2F-54D0-E5405EC00E21}"/>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4" name="Footer Placeholder 3">
            <a:extLst>
              <a:ext uri="{FF2B5EF4-FFF2-40B4-BE49-F238E27FC236}">
                <a16:creationId xmlns:a16="http://schemas.microsoft.com/office/drawing/2014/main" id="{524F197A-B3AE-5F6C-1179-3FF9CD28583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6220DB-A039-6492-6C5F-5638EB0C288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97818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340117-BEFF-5A94-DA95-704BCDCAED80}"/>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3" name="Footer Placeholder 2">
            <a:extLst>
              <a:ext uri="{FF2B5EF4-FFF2-40B4-BE49-F238E27FC236}">
                <a16:creationId xmlns:a16="http://schemas.microsoft.com/office/drawing/2014/main" id="{778FB594-AFF9-C5EF-6FD2-C2A3204140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B3987-F08A-B8F9-CA39-79460FCEEEC4}"/>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537863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BC13C-F238-ED0A-E392-A6EB366927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C49D1B7A-573D-19D8-07AD-1902C0DC9C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62903643-7914-378F-A797-23F76BB9CD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B56BFB-4A23-A37E-1039-7636501E49AC}"/>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6" name="Footer Placeholder 5">
            <a:extLst>
              <a:ext uri="{FF2B5EF4-FFF2-40B4-BE49-F238E27FC236}">
                <a16:creationId xmlns:a16="http://schemas.microsoft.com/office/drawing/2014/main" id="{79E2A4A2-40CB-6212-D71C-5AAD85559F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A46491-14DF-0CC4-6664-763EBA23C6E0}"/>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979663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71D43-B466-61F9-0EF1-A4F880697A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7C897EDF-2347-046B-B220-A6CD988B4A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78114443-EE0C-2DD9-ADE6-74F21F9291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59E28A-FF76-D305-834B-9EFB9FF14850}"/>
              </a:ext>
            </a:extLst>
          </p:cNvPr>
          <p:cNvSpPr>
            <a:spLocks noGrp="1"/>
          </p:cNvSpPr>
          <p:nvPr>
            <p:ph type="dt" sz="half" idx="10"/>
          </p:nvPr>
        </p:nvSpPr>
        <p:spPr/>
        <p:txBody>
          <a:bodyPr/>
          <a:lstStyle/>
          <a:p>
            <a:fld id="{3657AA7F-BE72-4467-897E-7A302F46504F}" type="datetimeFigureOut">
              <a:rPr lang="en-US" smtClean="0"/>
              <a:t>8/28/2023</a:t>
            </a:fld>
            <a:endParaRPr lang="en-US"/>
          </a:p>
        </p:txBody>
      </p:sp>
      <p:sp>
        <p:nvSpPr>
          <p:cNvPr id="6" name="Footer Placeholder 5">
            <a:extLst>
              <a:ext uri="{FF2B5EF4-FFF2-40B4-BE49-F238E27FC236}">
                <a16:creationId xmlns:a16="http://schemas.microsoft.com/office/drawing/2014/main" id="{5018DD52-FC81-EF9A-BA50-6563919C0F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BF5E6E-EA9C-5F6B-525A-F404406F752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948045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772D45-2D37-5C0E-AAD2-003578F62B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36A33A85-60A4-0229-704E-5E97815B5E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88BE5C60-53B0-A6BD-0553-43C5D7164C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57AA7F-BE72-4467-897E-7A302F46504F}" type="datetimeFigureOut">
              <a:rPr lang="en-US" smtClean="0"/>
              <a:pPr/>
              <a:t>8/28/2023</a:t>
            </a:fld>
            <a:endParaRPr lang="en-US" dirty="0"/>
          </a:p>
        </p:txBody>
      </p:sp>
      <p:sp>
        <p:nvSpPr>
          <p:cNvPr id="5" name="Footer Placeholder 4">
            <a:extLst>
              <a:ext uri="{FF2B5EF4-FFF2-40B4-BE49-F238E27FC236}">
                <a16:creationId xmlns:a16="http://schemas.microsoft.com/office/drawing/2014/main" id="{9B30399F-8883-EFA6-62E1-F588236504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5194683E-F1B6-6358-7E1A-5222BDDFAA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1187223831"/>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71F28"/>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EE9E5D7-B1A6-3F61-11CE-F6EED79CB80D}"/>
              </a:ext>
            </a:extLst>
          </p:cNvPr>
          <p:cNvSpPr/>
          <p:nvPr/>
        </p:nvSpPr>
        <p:spPr>
          <a:xfrm>
            <a:off x="7698302" y="1710364"/>
            <a:ext cx="2005740" cy="829040"/>
          </a:xfrm>
          <a:prstGeom prst="rect">
            <a:avLst/>
          </a:prstGeom>
          <a:solidFill>
            <a:schemeClr val="bg1">
              <a:lumMod val="65000"/>
              <a:alpha val="62000"/>
            </a:schemeClr>
          </a:solidFill>
          <a:ln>
            <a:noFill/>
          </a:ln>
          <a:effectLst>
            <a:softEdge rad="1270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Lato" panose="020F0502020204030203" pitchFamily="34" charset="0"/>
              </a:rPr>
              <a:t>[   Car   ]</a:t>
            </a:r>
          </a:p>
          <a:p>
            <a:pPr algn="ctr"/>
            <a:r>
              <a:rPr lang="en-US" sz="2400" dirty="0">
                <a:solidFill>
                  <a:schemeClr val="bg1"/>
                </a:solidFill>
                <a:latin typeface="Lato" panose="020F0502020204030203" pitchFamily="34" charset="0"/>
              </a:rPr>
              <a:t>Id: 1</a:t>
            </a:r>
            <a:endParaRPr lang="LID4096" sz="2400" dirty="0">
              <a:solidFill>
                <a:schemeClr val="bg1"/>
              </a:solidFill>
              <a:latin typeface="Lato" panose="020F0502020204030203" pitchFamily="34" charset="0"/>
            </a:endParaRPr>
          </a:p>
        </p:txBody>
      </p:sp>
      <p:sp>
        <p:nvSpPr>
          <p:cNvPr id="24" name="TextBox 23">
            <a:extLst>
              <a:ext uri="{FF2B5EF4-FFF2-40B4-BE49-F238E27FC236}">
                <a16:creationId xmlns:a16="http://schemas.microsoft.com/office/drawing/2014/main" id="{E6CDA5F7-96B7-94BA-E91F-C247ED8BB655}"/>
              </a:ext>
            </a:extLst>
          </p:cNvPr>
          <p:cNvSpPr txBox="1"/>
          <p:nvPr/>
        </p:nvSpPr>
        <p:spPr>
          <a:xfrm>
            <a:off x="440402" y="1964009"/>
            <a:ext cx="4801314" cy="1464991"/>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4000" dirty="0">
                <a:solidFill>
                  <a:schemeClr val="bg1"/>
                </a:solidFill>
                <a:latin typeface="+mj-lt"/>
                <a:ea typeface="+mj-ea"/>
                <a:cs typeface="+mj-cs"/>
              </a:rPr>
              <a:t>Object Tracking &amp; </a:t>
            </a:r>
          </a:p>
          <a:p>
            <a:pPr defTabSz="914400">
              <a:lnSpc>
                <a:spcPct val="90000"/>
              </a:lnSpc>
              <a:spcBef>
                <a:spcPct val="0"/>
              </a:spcBef>
              <a:spcAft>
                <a:spcPts val="600"/>
              </a:spcAft>
            </a:pPr>
            <a:r>
              <a:rPr lang="en-US" sz="4000" dirty="0">
                <a:solidFill>
                  <a:schemeClr val="bg1"/>
                </a:solidFill>
                <a:latin typeface="+mj-lt"/>
                <a:ea typeface="+mj-ea"/>
                <a:cs typeface="+mj-cs"/>
              </a:rPr>
              <a:t>Counting Vehicles</a:t>
            </a:r>
          </a:p>
        </p:txBody>
      </p:sp>
      <p:sp>
        <p:nvSpPr>
          <p:cNvPr id="25" name="TextBox 24">
            <a:extLst>
              <a:ext uri="{FF2B5EF4-FFF2-40B4-BE49-F238E27FC236}">
                <a16:creationId xmlns:a16="http://schemas.microsoft.com/office/drawing/2014/main" id="{79610D5F-9A29-81B3-D6E5-17D26E5FC98C}"/>
              </a:ext>
            </a:extLst>
          </p:cNvPr>
          <p:cNvSpPr txBox="1"/>
          <p:nvPr/>
        </p:nvSpPr>
        <p:spPr>
          <a:xfrm>
            <a:off x="440402" y="3480522"/>
            <a:ext cx="5724644" cy="369332"/>
          </a:xfrm>
          <a:prstGeom prst="rect">
            <a:avLst/>
          </a:prstGeom>
          <a:noFill/>
        </p:spPr>
        <p:txBody>
          <a:bodyPr wrap="none" rtlCol="0">
            <a:spAutoFit/>
          </a:bodyPr>
          <a:lstStyle/>
          <a:p>
            <a:r>
              <a:rPr lang="en-US" dirty="0">
                <a:solidFill>
                  <a:schemeClr val="bg1"/>
                </a:solidFill>
                <a:latin typeface="Lato" panose="020F0502020204030203" pitchFamily="34" charset="0"/>
              </a:rPr>
              <a:t>Milad Goudarzi 		                    			</a:t>
            </a:r>
          </a:p>
        </p:txBody>
      </p:sp>
      <p:pic>
        <p:nvPicPr>
          <p:cNvPr id="28" name="Picture 27" descr="A picture containing drawing, art, graphics, cartoon&#10;&#10;Description automatically generated">
            <a:extLst>
              <a:ext uri="{FF2B5EF4-FFF2-40B4-BE49-F238E27FC236}">
                <a16:creationId xmlns:a16="http://schemas.microsoft.com/office/drawing/2014/main" id="{66D1D97E-FBB1-3E63-771D-8A445033B5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571500"/>
            <a:ext cx="7620000" cy="5715000"/>
          </a:xfrm>
          <a:prstGeom prst="rect">
            <a:avLst/>
          </a:prstGeom>
          <a:effectLst>
            <a:softEdge rad="673100"/>
          </a:effectLst>
        </p:spPr>
      </p:pic>
      <p:sp>
        <p:nvSpPr>
          <p:cNvPr id="26" name="TextBox 25">
            <a:extLst>
              <a:ext uri="{FF2B5EF4-FFF2-40B4-BE49-F238E27FC236}">
                <a16:creationId xmlns:a16="http://schemas.microsoft.com/office/drawing/2014/main" id="{50583646-231E-97C0-453A-84118B3FE470}"/>
              </a:ext>
            </a:extLst>
          </p:cNvPr>
          <p:cNvSpPr txBox="1"/>
          <p:nvPr/>
        </p:nvSpPr>
        <p:spPr>
          <a:xfrm>
            <a:off x="391499" y="878779"/>
            <a:ext cx="8731683" cy="1236943"/>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6000" dirty="0">
                <a:solidFill>
                  <a:schemeClr val="bg1"/>
                </a:solidFill>
                <a:latin typeface="+mj-lt"/>
                <a:ea typeface="+mj-ea"/>
                <a:cs typeface="+mj-cs"/>
              </a:rPr>
              <a:t>Computer Vision</a:t>
            </a:r>
          </a:p>
        </p:txBody>
      </p:sp>
    </p:spTree>
    <p:extLst>
      <p:ext uri="{BB962C8B-B14F-4D97-AF65-F5344CB8AC3E}">
        <p14:creationId xmlns:p14="http://schemas.microsoft.com/office/powerpoint/2010/main" val="254772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2">
            <a:extLst>
              <a:ext uri="{FF2B5EF4-FFF2-40B4-BE49-F238E27FC236}">
                <a16:creationId xmlns:a16="http://schemas.microsoft.com/office/drawing/2014/main" id="{245A9F99-D9B1-4094-A2E2-B90AC1DB7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4">
            <a:extLst>
              <a:ext uri="{FF2B5EF4-FFF2-40B4-BE49-F238E27FC236}">
                <a16:creationId xmlns:a16="http://schemas.microsoft.com/office/drawing/2014/main" id="{B7FAF607-473A-4A43-A23D-BBFF5C4117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D453C97-F710-6F48-63F2-84254725D5A8}"/>
              </a:ext>
            </a:extLst>
          </p:cNvPr>
          <p:cNvSpPr txBox="1"/>
          <p:nvPr/>
        </p:nvSpPr>
        <p:spPr>
          <a:xfrm>
            <a:off x="953265" y="4097294"/>
            <a:ext cx="4977976" cy="145405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kern="1200" dirty="0">
                <a:solidFill>
                  <a:schemeClr val="tx2"/>
                </a:solidFill>
                <a:latin typeface="Lato Black" panose="020F0A02020204030203" pitchFamily="34" charset="0"/>
                <a:ea typeface="+mj-ea"/>
                <a:cs typeface="+mj-cs"/>
              </a:rPr>
              <a:t>Demo Time</a:t>
            </a:r>
          </a:p>
        </p:txBody>
      </p:sp>
      <p:pic>
        <p:nvPicPr>
          <p:cNvPr id="25" name="Graphic 9" descr="Video camera">
            <a:extLst>
              <a:ext uri="{FF2B5EF4-FFF2-40B4-BE49-F238E27FC236}">
                <a16:creationId xmlns:a16="http://schemas.microsoft.com/office/drawing/2014/main" id="{374DC9E4-2F74-B607-16A3-1CCB9E841E8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4365" y="1204299"/>
            <a:ext cx="3620021" cy="3620021"/>
          </a:xfrm>
          <a:prstGeom prst="rect">
            <a:avLst/>
          </a:prstGeom>
        </p:spPr>
      </p:pic>
      <p:sp>
        <p:nvSpPr>
          <p:cNvPr id="6" name="TextBox 5">
            <a:extLst>
              <a:ext uri="{FF2B5EF4-FFF2-40B4-BE49-F238E27FC236}">
                <a16:creationId xmlns:a16="http://schemas.microsoft.com/office/drawing/2014/main" id="{D1ABEBAA-9FD5-29F9-704B-4182DA64DDBD}"/>
              </a:ext>
            </a:extLst>
          </p:cNvPr>
          <p:cNvSpPr txBox="1"/>
          <p:nvPr/>
        </p:nvSpPr>
        <p:spPr>
          <a:xfrm>
            <a:off x="6514842" y="84220"/>
            <a:ext cx="4977578" cy="6665496"/>
          </a:xfrm>
          <a:prstGeom prst="rect">
            <a:avLst/>
          </a:prstGeom>
        </p:spPr>
        <p:txBody>
          <a:bodyPr vert="horz" lIns="91440" tIns="45720" rIns="91440" bIns="45720" rtlCol="0" anchor="ctr">
            <a:normAutofit/>
          </a:bodyPr>
          <a:lstStyle/>
          <a:p>
            <a:pPr algn="just">
              <a:spcAft>
                <a:spcPts val="600"/>
              </a:spcAft>
            </a:pPr>
            <a:r>
              <a:rPr lang="en-US" sz="1700" dirty="0">
                <a:solidFill>
                  <a:schemeClr val="tx2"/>
                </a:solidFill>
                <a:latin typeface="Lato" panose="020F0502020204030203" pitchFamily="34" charset="0"/>
              </a:rPr>
              <a:t>Now we will see 3 videos, in which we have counted the vehicles moving on the street, each having different conditions compared to each other.</a:t>
            </a:r>
          </a:p>
          <a:p>
            <a:pPr algn="just">
              <a:spcAft>
                <a:spcPts val="600"/>
              </a:spcAft>
            </a:pPr>
            <a:endParaRPr lang="en-US" sz="1700" dirty="0">
              <a:solidFill>
                <a:schemeClr val="tx2"/>
              </a:solidFill>
              <a:latin typeface="Lato" panose="020F0502020204030203" pitchFamily="34" charset="0"/>
            </a:endParaRPr>
          </a:p>
          <a:p>
            <a:pPr algn="just">
              <a:spcAft>
                <a:spcPts val="600"/>
              </a:spcAft>
            </a:pPr>
            <a:r>
              <a:rPr lang="en-US" sz="1700" dirty="0">
                <a:solidFill>
                  <a:schemeClr val="tx2"/>
                </a:solidFill>
                <a:latin typeface="Lato" panose="020F0502020204030203" pitchFamily="34" charset="0"/>
              </a:rPr>
              <a:t>To reduce computation and save resources we did not process the whole frame, since it is not really needed. We chose a Region of Interest (ROI) and applied some color enhancement techniques to increase the contrast in the ROI, and then we passed it to our detector (YOLOv8). YOLO does not detect vehicles only, so we filtered out non-vehicle detections and then forwarded the results to </a:t>
            </a:r>
            <a:r>
              <a:rPr lang="en-US" sz="1700" dirty="0" err="1">
                <a:solidFill>
                  <a:schemeClr val="tx2"/>
                </a:solidFill>
                <a:latin typeface="Lato" panose="020F0502020204030203" pitchFamily="34" charset="0"/>
              </a:rPr>
              <a:t>ByteTrack</a:t>
            </a:r>
            <a:r>
              <a:rPr lang="en-US" sz="1700" dirty="0">
                <a:solidFill>
                  <a:schemeClr val="tx2"/>
                </a:solidFill>
                <a:latin typeface="Lato" panose="020F0502020204030203" pitchFamily="34" charset="0"/>
              </a:rPr>
              <a:t> to do the tracking.</a:t>
            </a:r>
          </a:p>
          <a:p>
            <a:pPr algn="just">
              <a:spcAft>
                <a:spcPts val="600"/>
              </a:spcAft>
            </a:pPr>
            <a:endParaRPr lang="en-US" sz="1700" dirty="0">
              <a:solidFill>
                <a:schemeClr val="tx2"/>
              </a:solidFill>
              <a:latin typeface="Lato" panose="020F0502020204030203" pitchFamily="34" charset="0"/>
            </a:endParaRPr>
          </a:p>
          <a:p>
            <a:pPr algn="just">
              <a:spcAft>
                <a:spcPts val="600"/>
              </a:spcAft>
            </a:pPr>
            <a:r>
              <a:rPr lang="en-US" sz="1700" dirty="0">
                <a:solidFill>
                  <a:schemeClr val="tx2"/>
                </a:solidFill>
                <a:latin typeface="Lato" panose="020F0502020204030203" pitchFamily="34" charset="0"/>
              </a:rPr>
              <a:t>As soon as a vehicle is counted, i.e. passed through the red lines, it is shown on the upper side of the video, to make it easier to realize which vehicle is being counted. Finally, we counted the tracks (vehicles) and showed them on the upper left corner of the screen.</a:t>
            </a:r>
          </a:p>
        </p:txBody>
      </p:sp>
      <p:grpSp>
        <p:nvGrpSpPr>
          <p:cNvPr id="26" name="Group 16">
            <a:extLst>
              <a:ext uri="{FF2B5EF4-FFF2-40B4-BE49-F238E27FC236}">
                <a16:creationId xmlns:a16="http://schemas.microsoft.com/office/drawing/2014/main" id="{C5F6476F-D303-44D3-B30F-1BA348F0F64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5" y="52996"/>
            <a:ext cx="5928607" cy="6805005"/>
            <a:chOff x="6095999" y="52996"/>
            <a:chExt cx="6093363" cy="6805005"/>
          </a:xfrm>
          <a:solidFill>
            <a:schemeClr val="accent5">
              <a:alpha val="10000"/>
            </a:schemeClr>
          </a:solidFill>
        </p:grpSpPr>
        <p:sp>
          <p:nvSpPr>
            <p:cNvPr id="27" name="Freeform: Shape 17">
              <a:extLst>
                <a:ext uri="{FF2B5EF4-FFF2-40B4-BE49-F238E27FC236}">
                  <a16:creationId xmlns:a16="http://schemas.microsoft.com/office/drawing/2014/main" id="{C972EB4B-0539-4430-9340-8117B9D7C3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8">
              <a:extLst>
                <a:ext uri="{FF2B5EF4-FFF2-40B4-BE49-F238E27FC236}">
                  <a16:creationId xmlns:a16="http://schemas.microsoft.com/office/drawing/2014/main" id="{ACA5348F-9FF6-485F-898D-1BED7EC72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9">
              <a:extLst>
                <a:ext uri="{FF2B5EF4-FFF2-40B4-BE49-F238E27FC236}">
                  <a16:creationId xmlns:a16="http://schemas.microsoft.com/office/drawing/2014/main" id="{33B89F41-1D91-447A-88C5-8A917809F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317064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AF0"/>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43EC15F-CEA2-51EB-5C84-248BA0F23C0C}"/>
              </a:ext>
            </a:extLst>
          </p:cNvPr>
          <p:cNvSpPr txBox="1"/>
          <p:nvPr/>
        </p:nvSpPr>
        <p:spPr>
          <a:xfrm>
            <a:off x="638881" y="417576"/>
            <a:ext cx="10909640" cy="124939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chemeClr val="tx1"/>
                </a:solidFill>
                <a:latin typeface="Lato Black" panose="020F0A02020204030203" pitchFamily="34" charset="0"/>
                <a:ea typeface="+mj-ea"/>
                <a:cs typeface="+mj-cs"/>
              </a:rPr>
              <a:t>Demo 1</a:t>
            </a:r>
          </a:p>
          <a:p>
            <a:pPr algn="ctr">
              <a:lnSpc>
                <a:spcPct val="90000"/>
              </a:lnSpc>
              <a:spcBef>
                <a:spcPct val="0"/>
              </a:spcBef>
              <a:spcAft>
                <a:spcPts val="600"/>
              </a:spcAft>
            </a:pPr>
            <a:r>
              <a:rPr lang="en-US" sz="3600" kern="1200" dirty="0">
                <a:solidFill>
                  <a:schemeClr val="tx1"/>
                </a:solidFill>
                <a:latin typeface="Lato" panose="020F0502020204030203" pitchFamily="34" charset="0"/>
                <a:ea typeface="+mj-ea"/>
                <a:cs typeface="+mj-cs"/>
              </a:rPr>
              <a:t>Bridge viewpoint</a:t>
            </a: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test2">
            <a:hlinkClick r:id="" action="ppaction://media"/>
            <a:extLst>
              <a:ext uri="{FF2B5EF4-FFF2-40B4-BE49-F238E27FC236}">
                <a16:creationId xmlns:a16="http://schemas.microsoft.com/office/drawing/2014/main" id="{66184C45-2E00-7314-9165-C32A0DFC451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10023" y="1929780"/>
            <a:ext cx="8571953" cy="4821723"/>
          </a:xfrm>
          <a:prstGeom prst="rect">
            <a:avLst/>
          </a:prstGeom>
        </p:spPr>
      </p:pic>
    </p:spTree>
    <p:extLst>
      <p:ext uri="{BB962C8B-B14F-4D97-AF65-F5344CB8AC3E}">
        <p14:creationId xmlns:p14="http://schemas.microsoft.com/office/powerpoint/2010/main" val="3681811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AF0"/>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43EC15F-CEA2-51EB-5C84-248BA0F23C0C}"/>
              </a:ext>
            </a:extLst>
          </p:cNvPr>
          <p:cNvSpPr txBox="1"/>
          <p:nvPr/>
        </p:nvSpPr>
        <p:spPr>
          <a:xfrm>
            <a:off x="638881" y="417576"/>
            <a:ext cx="10909640" cy="124939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chemeClr val="tx1"/>
                </a:solidFill>
                <a:latin typeface="Lato Black" panose="020F0A02020204030203" pitchFamily="34" charset="0"/>
                <a:ea typeface="+mj-ea"/>
                <a:cs typeface="+mj-cs"/>
              </a:rPr>
              <a:t>Demo 2</a:t>
            </a:r>
          </a:p>
          <a:p>
            <a:pPr algn="ctr">
              <a:lnSpc>
                <a:spcPct val="90000"/>
              </a:lnSpc>
              <a:spcBef>
                <a:spcPct val="0"/>
              </a:spcBef>
              <a:spcAft>
                <a:spcPts val="600"/>
              </a:spcAft>
            </a:pPr>
            <a:r>
              <a:rPr lang="en-US" sz="3600" kern="1200" dirty="0">
                <a:solidFill>
                  <a:schemeClr val="tx1"/>
                </a:solidFill>
                <a:latin typeface="Lato" panose="020F0502020204030203" pitchFamily="34" charset="0"/>
                <a:ea typeface="+mj-ea"/>
                <a:cs typeface="+mj-cs"/>
              </a:rPr>
              <a:t>Bridge viewpoint with relatively small vehicles</a:t>
            </a:r>
          </a:p>
        </p:txBody>
      </p:sp>
      <p:sp>
        <p:nvSpPr>
          <p:cNvPr id="11"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test3">
            <a:hlinkClick r:id="" action="ppaction://media"/>
            <a:extLst>
              <a:ext uri="{FF2B5EF4-FFF2-40B4-BE49-F238E27FC236}">
                <a16:creationId xmlns:a16="http://schemas.microsoft.com/office/drawing/2014/main" id="{55360B3E-F970-CCC3-27C1-BE3064EBE58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58585" y="1922618"/>
            <a:ext cx="8470231" cy="4764505"/>
          </a:xfrm>
          <a:prstGeom prst="rect">
            <a:avLst/>
          </a:prstGeom>
        </p:spPr>
      </p:pic>
    </p:spTree>
    <p:extLst>
      <p:ext uri="{BB962C8B-B14F-4D97-AF65-F5344CB8AC3E}">
        <p14:creationId xmlns:p14="http://schemas.microsoft.com/office/powerpoint/2010/main" val="2772471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FAF0"/>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43EC15F-CEA2-51EB-5C84-248BA0F23C0C}"/>
              </a:ext>
            </a:extLst>
          </p:cNvPr>
          <p:cNvSpPr txBox="1"/>
          <p:nvPr/>
        </p:nvSpPr>
        <p:spPr>
          <a:xfrm>
            <a:off x="638881" y="417576"/>
            <a:ext cx="10909640" cy="1249394"/>
          </a:xfrm>
          <a:prstGeom prst="rect">
            <a:avLst/>
          </a:prstGeom>
        </p:spPr>
        <p:txBody>
          <a:bodyPr vert="horz" lIns="91440" tIns="45720" rIns="91440" bIns="45720" rtlCol="0" anchor="ctr">
            <a:normAutofit fontScale="92500"/>
          </a:bodyPr>
          <a:lstStyle/>
          <a:p>
            <a:pPr algn="ctr">
              <a:lnSpc>
                <a:spcPct val="90000"/>
              </a:lnSpc>
              <a:spcBef>
                <a:spcPct val="0"/>
              </a:spcBef>
              <a:spcAft>
                <a:spcPts val="600"/>
              </a:spcAft>
            </a:pPr>
            <a:r>
              <a:rPr lang="en-US" sz="3600" kern="1200" dirty="0">
                <a:solidFill>
                  <a:schemeClr val="tx1"/>
                </a:solidFill>
                <a:latin typeface="Lato Black" panose="020F0A02020204030203" pitchFamily="34" charset="0"/>
                <a:ea typeface="+mj-ea"/>
                <a:cs typeface="+mj-cs"/>
              </a:rPr>
              <a:t>Demo 3</a:t>
            </a:r>
          </a:p>
          <a:p>
            <a:pPr algn="ctr">
              <a:lnSpc>
                <a:spcPct val="90000"/>
              </a:lnSpc>
              <a:spcBef>
                <a:spcPct val="0"/>
              </a:spcBef>
              <a:spcAft>
                <a:spcPts val="600"/>
              </a:spcAft>
            </a:pPr>
            <a:r>
              <a:rPr lang="en-US" sz="3600" kern="1200" dirty="0">
                <a:solidFill>
                  <a:schemeClr val="tx1"/>
                </a:solidFill>
                <a:latin typeface="Lato" panose="020F0502020204030203" pitchFamily="34" charset="0"/>
                <a:ea typeface="+mj-ea"/>
                <a:cs typeface="+mj-cs"/>
              </a:rPr>
              <a:t>Cluttered environment with far and numerous vehicles</a:t>
            </a:r>
          </a:p>
        </p:txBody>
      </p:sp>
      <p:sp>
        <p:nvSpPr>
          <p:cNvPr id="12"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luttered">
            <a:hlinkClick r:id="" action="ppaction://media"/>
            <a:extLst>
              <a:ext uri="{FF2B5EF4-FFF2-40B4-BE49-F238E27FC236}">
                <a16:creationId xmlns:a16="http://schemas.microsoft.com/office/drawing/2014/main" id="{D80F49FA-9A94-485E-3D78-AF988E5F9A9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72743" y="1874332"/>
            <a:ext cx="8641915" cy="4861077"/>
          </a:xfrm>
          <a:prstGeom prst="rect">
            <a:avLst/>
          </a:prstGeom>
        </p:spPr>
      </p:pic>
    </p:spTree>
    <p:extLst>
      <p:ext uri="{BB962C8B-B14F-4D97-AF65-F5344CB8AC3E}">
        <p14:creationId xmlns:p14="http://schemas.microsoft.com/office/powerpoint/2010/main" val="3220354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49B06E27-ACEF-824B-67BD-E2876FB7B216}"/>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7200" kern="1200" dirty="0">
                <a:solidFill>
                  <a:schemeClr val="tx1"/>
                </a:solidFill>
                <a:latin typeface="Lato Black" panose="020F0A02020204030203" pitchFamily="34" charset="0"/>
                <a:ea typeface="+mj-ea"/>
                <a:cs typeface="+mj-cs"/>
              </a:rPr>
              <a:t>Thank you </a:t>
            </a:r>
            <a:r>
              <a:rPr lang="en-US" sz="7200" kern="1200" dirty="0">
                <a:solidFill>
                  <a:schemeClr val="tx1"/>
                </a:solidFill>
                <a:latin typeface="+mj-lt"/>
                <a:ea typeface="+mj-ea"/>
                <a:cs typeface="+mj-cs"/>
                <a:sym typeface="Wingdings" panose="05000000000000000000" pitchFamily="2" charset="2"/>
              </a:rPr>
              <a:t></a:t>
            </a:r>
            <a:endParaRPr lang="en-US" sz="7200" kern="1200" dirty="0">
              <a:solidFill>
                <a:schemeClr val="tx1"/>
              </a:solidFill>
              <a:latin typeface="+mj-lt"/>
              <a:ea typeface="+mj-ea"/>
              <a:cs typeface="+mj-cs"/>
            </a:endParaRP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8201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TextBox 9">
            <a:extLst>
              <a:ext uri="{FF2B5EF4-FFF2-40B4-BE49-F238E27FC236}">
                <a16:creationId xmlns:a16="http://schemas.microsoft.com/office/drawing/2014/main" id="{E10851EA-335A-1C3A-C512-1D74632CA2DC}"/>
              </a:ext>
            </a:extLst>
          </p:cNvPr>
          <p:cNvSpPr txBox="1"/>
          <p:nvPr/>
        </p:nvSpPr>
        <p:spPr>
          <a:xfrm>
            <a:off x="363869" y="741325"/>
            <a:ext cx="4876800" cy="1938992"/>
          </a:xfrm>
          <a:prstGeom prst="rect">
            <a:avLst/>
          </a:prstGeom>
          <a:noFill/>
        </p:spPr>
        <p:txBody>
          <a:bodyPr wrap="square" rtlCol="0">
            <a:spAutoFit/>
          </a:bodyPr>
          <a:lstStyle/>
          <a:p>
            <a:r>
              <a:rPr lang="en-US" sz="4000" dirty="0">
                <a:solidFill>
                  <a:schemeClr val="bg1"/>
                </a:solidFill>
                <a:latin typeface="Lato Black" panose="020F0A02020204030203" pitchFamily="34" charset="0"/>
              </a:rPr>
              <a:t>What is object tracking and why do we care?</a:t>
            </a:r>
            <a:endParaRPr lang="LID4096" sz="4000" dirty="0">
              <a:solidFill>
                <a:schemeClr val="bg1"/>
              </a:solidFill>
              <a:latin typeface="Lato Black" panose="020F0A02020204030203" pitchFamily="34" charset="0"/>
            </a:endParaRPr>
          </a:p>
        </p:txBody>
      </p:sp>
      <p:grpSp>
        <p:nvGrpSpPr>
          <p:cNvPr id="3" name="Group 2">
            <a:extLst>
              <a:ext uri="{FF2B5EF4-FFF2-40B4-BE49-F238E27FC236}">
                <a16:creationId xmlns:a16="http://schemas.microsoft.com/office/drawing/2014/main" id="{6CA824BF-11D0-8D66-0906-8A07BFEB1CE2}"/>
              </a:ext>
            </a:extLst>
          </p:cNvPr>
          <p:cNvGrpSpPr/>
          <p:nvPr/>
        </p:nvGrpSpPr>
        <p:grpSpPr>
          <a:xfrm>
            <a:off x="6214731" y="273050"/>
            <a:ext cx="5613400" cy="6311900"/>
            <a:chOff x="6214731" y="273050"/>
            <a:chExt cx="5613400" cy="6311900"/>
          </a:xfrm>
        </p:grpSpPr>
        <p:pic>
          <p:nvPicPr>
            <p:cNvPr id="3074" name="Picture 2">
              <a:extLst>
                <a:ext uri="{FF2B5EF4-FFF2-40B4-BE49-F238E27FC236}">
                  <a16:creationId xmlns:a16="http://schemas.microsoft.com/office/drawing/2014/main" id="{B41448C3-DB53-CC7B-A113-C99A1FA422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550" t="39581" r="32805" b="8477"/>
            <a:stretch/>
          </p:blipFill>
          <p:spPr bwMode="auto">
            <a:xfrm>
              <a:off x="6214731" y="273050"/>
              <a:ext cx="5613400" cy="6311900"/>
            </a:xfrm>
            <a:prstGeom prst="round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A1B37110-5B5B-57F5-F51C-1D2BB9FFB580}"/>
                </a:ext>
              </a:extLst>
            </p:cNvPr>
            <p:cNvGrpSpPr/>
            <p:nvPr/>
          </p:nvGrpSpPr>
          <p:grpSpPr>
            <a:xfrm>
              <a:off x="7690145" y="3638982"/>
              <a:ext cx="2737555" cy="1245750"/>
              <a:chOff x="8104814" y="3632632"/>
              <a:chExt cx="2737555" cy="1245750"/>
            </a:xfrm>
            <a:solidFill>
              <a:srgbClr val="00B050"/>
            </a:solidFill>
          </p:grpSpPr>
          <p:sp>
            <p:nvSpPr>
              <p:cNvPr id="4" name="Half Frame 3">
                <a:extLst>
                  <a:ext uri="{FF2B5EF4-FFF2-40B4-BE49-F238E27FC236}">
                    <a16:creationId xmlns:a16="http://schemas.microsoft.com/office/drawing/2014/main" id="{DEB20DE0-3B8C-0D91-3730-60011D79DF22}"/>
                  </a:ext>
                </a:extLst>
              </p:cNvPr>
              <p:cNvSpPr/>
              <p:nvPr/>
            </p:nvSpPr>
            <p:spPr>
              <a:xfrm>
                <a:off x="8104815" y="3632632"/>
                <a:ext cx="457200" cy="457200"/>
              </a:xfrm>
              <a:prstGeom prst="halfFrame">
                <a:avLst>
                  <a:gd name="adj1" fmla="val 7396"/>
                  <a:gd name="adj2" fmla="val 7108"/>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solidFill>
                    <a:schemeClr val="tx1"/>
                  </a:solidFill>
                </a:endParaRPr>
              </a:p>
            </p:txBody>
          </p:sp>
          <p:sp>
            <p:nvSpPr>
              <p:cNvPr id="5" name="Half Frame 4">
                <a:extLst>
                  <a:ext uri="{FF2B5EF4-FFF2-40B4-BE49-F238E27FC236}">
                    <a16:creationId xmlns:a16="http://schemas.microsoft.com/office/drawing/2014/main" id="{589AD580-1937-8B4A-1F18-2D5EA02DD9B7}"/>
                  </a:ext>
                </a:extLst>
              </p:cNvPr>
              <p:cNvSpPr/>
              <p:nvPr/>
            </p:nvSpPr>
            <p:spPr>
              <a:xfrm rot="5400000">
                <a:off x="10385169" y="3632633"/>
                <a:ext cx="457200" cy="457200"/>
              </a:xfrm>
              <a:prstGeom prst="halfFrame">
                <a:avLst>
                  <a:gd name="adj1" fmla="val 7396"/>
                  <a:gd name="adj2" fmla="val 7108"/>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solidFill>
                    <a:schemeClr val="tx1"/>
                  </a:solidFill>
                </a:endParaRPr>
              </a:p>
            </p:txBody>
          </p:sp>
          <p:sp>
            <p:nvSpPr>
              <p:cNvPr id="6" name="Half Frame 5">
                <a:extLst>
                  <a:ext uri="{FF2B5EF4-FFF2-40B4-BE49-F238E27FC236}">
                    <a16:creationId xmlns:a16="http://schemas.microsoft.com/office/drawing/2014/main" id="{E27442AC-6BB2-E5B5-E78B-DFE9100557A9}"/>
                  </a:ext>
                </a:extLst>
              </p:cNvPr>
              <p:cNvSpPr/>
              <p:nvPr/>
            </p:nvSpPr>
            <p:spPr>
              <a:xfrm rot="10800000">
                <a:off x="10385169" y="4421180"/>
                <a:ext cx="457200" cy="457200"/>
              </a:xfrm>
              <a:prstGeom prst="halfFrame">
                <a:avLst>
                  <a:gd name="adj1" fmla="val 7396"/>
                  <a:gd name="adj2" fmla="val 7108"/>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solidFill>
                    <a:schemeClr val="tx1"/>
                  </a:solidFill>
                </a:endParaRPr>
              </a:p>
            </p:txBody>
          </p:sp>
          <p:sp>
            <p:nvSpPr>
              <p:cNvPr id="7" name="Half Frame 6">
                <a:extLst>
                  <a:ext uri="{FF2B5EF4-FFF2-40B4-BE49-F238E27FC236}">
                    <a16:creationId xmlns:a16="http://schemas.microsoft.com/office/drawing/2014/main" id="{8BC167DB-CB98-246D-2CA3-FFDBCC12E5CE}"/>
                  </a:ext>
                </a:extLst>
              </p:cNvPr>
              <p:cNvSpPr/>
              <p:nvPr/>
            </p:nvSpPr>
            <p:spPr>
              <a:xfrm rot="16200000">
                <a:off x="8104814" y="4421182"/>
                <a:ext cx="457200" cy="457200"/>
              </a:xfrm>
              <a:prstGeom prst="halfFrame">
                <a:avLst>
                  <a:gd name="adj1" fmla="val 7396"/>
                  <a:gd name="adj2" fmla="val 7108"/>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solidFill>
                    <a:schemeClr val="tx1"/>
                  </a:solidFill>
                </a:endParaRPr>
              </a:p>
            </p:txBody>
          </p:sp>
        </p:grpSp>
        <p:sp>
          <p:nvSpPr>
            <p:cNvPr id="11" name="Rectangle 10">
              <a:extLst>
                <a:ext uri="{FF2B5EF4-FFF2-40B4-BE49-F238E27FC236}">
                  <a16:creationId xmlns:a16="http://schemas.microsoft.com/office/drawing/2014/main" id="{31D0A84E-6430-15B0-22BA-5372AB155571}"/>
                </a:ext>
              </a:extLst>
            </p:cNvPr>
            <p:cNvSpPr/>
            <p:nvPr/>
          </p:nvSpPr>
          <p:spPr>
            <a:xfrm>
              <a:off x="8138226" y="2893112"/>
              <a:ext cx="2005740" cy="829040"/>
            </a:xfrm>
            <a:prstGeom prst="rect">
              <a:avLst/>
            </a:prstGeom>
            <a:solidFill>
              <a:schemeClr val="bg1">
                <a:lumMod val="65000"/>
                <a:alpha val="62000"/>
              </a:schemeClr>
            </a:solidFill>
            <a:ln>
              <a:noFill/>
            </a:ln>
            <a:effectLst>
              <a:softEdge rad="12700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Lato" panose="020F0502020204030203" pitchFamily="34" charset="0"/>
                </a:rPr>
                <a:t>[   Car   ]</a:t>
              </a:r>
            </a:p>
            <a:p>
              <a:pPr algn="ctr"/>
              <a:r>
                <a:rPr lang="en-US" sz="2400" dirty="0">
                  <a:solidFill>
                    <a:schemeClr val="bg1"/>
                  </a:solidFill>
                  <a:latin typeface="Lato" panose="020F0502020204030203" pitchFamily="34" charset="0"/>
                </a:rPr>
                <a:t>Id: 32</a:t>
              </a:r>
              <a:endParaRPr lang="LID4096" sz="2400" dirty="0">
                <a:solidFill>
                  <a:schemeClr val="bg1"/>
                </a:solidFill>
                <a:latin typeface="Lato" panose="020F0502020204030203" pitchFamily="34" charset="0"/>
              </a:endParaRPr>
            </a:p>
          </p:txBody>
        </p:sp>
      </p:grpSp>
      <p:sp>
        <p:nvSpPr>
          <p:cNvPr id="2" name="TextBox 1">
            <a:extLst>
              <a:ext uri="{FF2B5EF4-FFF2-40B4-BE49-F238E27FC236}">
                <a16:creationId xmlns:a16="http://schemas.microsoft.com/office/drawing/2014/main" id="{3D258854-EEB6-A5B6-D321-A7DE7C9CF6BA}"/>
              </a:ext>
            </a:extLst>
          </p:cNvPr>
          <p:cNvSpPr txBox="1"/>
          <p:nvPr/>
        </p:nvSpPr>
        <p:spPr>
          <a:xfrm>
            <a:off x="453912" y="3140242"/>
            <a:ext cx="5523358" cy="2862322"/>
          </a:xfrm>
          <a:prstGeom prst="rect">
            <a:avLst/>
          </a:prstGeom>
          <a:noFill/>
        </p:spPr>
        <p:txBody>
          <a:bodyPr wrap="square" rtlCol="0">
            <a:spAutoFit/>
          </a:bodyPr>
          <a:lstStyle/>
          <a:p>
            <a:pPr marL="285750" indent="-285750" algn="just">
              <a:buFont typeface="Arial" panose="020B0604020202020204" pitchFamily="34" charset="0"/>
              <a:buChar char="•"/>
            </a:pPr>
            <a:r>
              <a:rPr lang="en-GB" dirty="0">
                <a:solidFill>
                  <a:schemeClr val="bg1"/>
                </a:solidFill>
                <a:latin typeface="Lato" panose="020F0502020204030203" pitchFamily="34" charset="0"/>
              </a:rPr>
              <a:t>Object tracking is following and monitoring the movement of an object in a video or series of images like camera streams.</a:t>
            </a:r>
          </a:p>
          <a:p>
            <a:pPr marL="285750" indent="-285750" algn="just">
              <a:buFont typeface="Arial" panose="020B0604020202020204" pitchFamily="34" charset="0"/>
              <a:buChar char="•"/>
            </a:pPr>
            <a:endParaRPr lang="en-GB" dirty="0">
              <a:solidFill>
                <a:schemeClr val="bg1"/>
              </a:solidFill>
              <a:latin typeface="Lato" panose="020F0502020204030203" pitchFamily="34" charset="0"/>
            </a:endParaRPr>
          </a:p>
          <a:p>
            <a:pPr marL="285750" indent="-285750" algn="just">
              <a:buFont typeface="Arial" panose="020B0604020202020204" pitchFamily="34" charset="0"/>
              <a:buChar char="•"/>
            </a:pPr>
            <a:r>
              <a:rPr lang="en-GB" dirty="0">
                <a:solidFill>
                  <a:schemeClr val="bg1"/>
                </a:solidFill>
                <a:latin typeface="Lato" panose="020F0502020204030203" pitchFamily="34" charset="0"/>
              </a:rPr>
              <a:t>We care about it because it has numerous applications in real-world in :</a:t>
            </a:r>
          </a:p>
          <a:p>
            <a:pPr marL="742950" lvl="1" indent="-285750" algn="just">
              <a:buFont typeface="Arial" panose="020B0604020202020204" pitchFamily="34" charset="0"/>
              <a:buChar char="•"/>
            </a:pPr>
            <a:r>
              <a:rPr lang="en-GB" dirty="0">
                <a:solidFill>
                  <a:schemeClr val="bg1"/>
                </a:solidFill>
                <a:latin typeface="Lato" panose="020F0502020204030203" pitchFamily="34" charset="0"/>
              </a:rPr>
              <a:t>surveillance and security </a:t>
            </a:r>
          </a:p>
          <a:p>
            <a:pPr marL="742950" lvl="1" indent="-285750" algn="just">
              <a:buFont typeface="Arial" panose="020B0604020202020204" pitchFamily="34" charset="0"/>
              <a:buChar char="•"/>
            </a:pPr>
            <a:r>
              <a:rPr lang="en-GB" dirty="0">
                <a:solidFill>
                  <a:schemeClr val="bg1"/>
                </a:solidFill>
                <a:latin typeface="Lato" panose="020F0502020204030203" pitchFamily="34" charset="0"/>
              </a:rPr>
              <a:t>autonomous driving</a:t>
            </a:r>
          </a:p>
          <a:p>
            <a:pPr marL="742950" lvl="1" indent="-285750" algn="just">
              <a:buFont typeface="Arial" panose="020B0604020202020204" pitchFamily="34" charset="0"/>
              <a:buChar char="•"/>
            </a:pPr>
            <a:r>
              <a:rPr lang="en-GB" dirty="0">
                <a:solidFill>
                  <a:schemeClr val="bg1"/>
                </a:solidFill>
                <a:latin typeface="Lato" panose="020F0502020204030203" pitchFamily="34" charset="0"/>
              </a:rPr>
              <a:t>sports analysis</a:t>
            </a:r>
          </a:p>
          <a:p>
            <a:pPr marL="742950" lvl="1" indent="-285750" algn="just">
              <a:buFont typeface="Arial" panose="020B0604020202020204" pitchFamily="34" charset="0"/>
              <a:buChar char="•"/>
            </a:pPr>
            <a:r>
              <a:rPr lang="en-GB" dirty="0">
                <a:solidFill>
                  <a:schemeClr val="bg1"/>
                </a:solidFill>
                <a:latin typeface="Lato" panose="020F0502020204030203" pitchFamily="34" charset="0"/>
              </a:rPr>
              <a:t>and many more…</a:t>
            </a:r>
            <a:endParaRPr lang="LID4096" dirty="0">
              <a:solidFill>
                <a:schemeClr val="bg1"/>
              </a:solidFill>
              <a:latin typeface="Lato" panose="020F0502020204030203" pitchFamily="34" charset="0"/>
            </a:endParaRPr>
          </a:p>
        </p:txBody>
      </p:sp>
    </p:spTree>
    <p:extLst>
      <p:ext uri="{BB962C8B-B14F-4D97-AF65-F5344CB8AC3E}">
        <p14:creationId xmlns:p14="http://schemas.microsoft.com/office/powerpoint/2010/main" val="2601157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224" name="Rectangle 8198">
            <a:extLst>
              <a:ext uri="{FF2B5EF4-FFF2-40B4-BE49-F238E27FC236}">
                <a16:creationId xmlns:a16="http://schemas.microsoft.com/office/drawing/2014/main" id="{6B5E2835-4E47-45B3-9CFE-732FF7B0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225" name="Freeform: Shape 8200">
            <a:extLst>
              <a:ext uri="{FF2B5EF4-FFF2-40B4-BE49-F238E27FC236}">
                <a16:creationId xmlns:a16="http://schemas.microsoft.com/office/drawing/2014/main" id="{5B45AD5D-AA52-4F7B-9362-576A39AD9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D5D5D5"/>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8226" name="Freeform: Shape 8202">
            <a:extLst>
              <a:ext uri="{FF2B5EF4-FFF2-40B4-BE49-F238E27FC236}">
                <a16:creationId xmlns:a16="http://schemas.microsoft.com/office/drawing/2014/main" id="{AEDD7960-4866-4399-BEF6-DD1431AB4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B6879C47-90F7-6C92-FECF-A26C7A3DFF5A}"/>
              </a:ext>
            </a:extLst>
          </p:cNvPr>
          <p:cNvSpPr txBox="1"/>
          <p:nvPr/>
        </p:nvSpPr>
        <p:spPr>
          <a:xfrm>
            <a:off x="371094" y="1161288"/>
            <a:ext cx="3438144" cy="112572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800" dirty="0">
                <a:latin typeface="Lato Black" panose="020F0A02020204030203" pitchFamily="34" charset="0"/>
                <a:ea typeface="+mj-ea"/>
                <a:cs typeface="+mj-cs"/>
              </a:rPr>
              <a:t>Our Project</a:t>
            </a:r>
          </a:p>
        </p:txBody>
      </p:sp>
      <p:sp>
        <p:nvSpPr>
          <p:cNvPr id="8227" name="Rectangle 820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228" name="Rectangle 820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TextBox 5">
            <a:extLst>
              <a:ext uri="{FF2B5EF4-FFF2-40B4-BE49-F238E27FC236}">
                <a16:creationId xmlns:a16="http://schemas.microsoft.com/office/drawing/2014/main" id="{7B1124CC-B3EC-D2EF-9A89-B061C5EBABAF}"/>
              </a:ext>
            </a:extLst>
          </p:cNvPr>
          <p:cNvSpPr txBox="1"/>
          <p:nvPr/>
        </p:nvSpPr>
        <p:spPr>
          <a:xfrm>
            <a:off x="371093" y="2718054"/>
            <a:ext cx="3868397" cy="3207258"/>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1700" dirty="0">
                <a:latin typeface="Lato" panose="020F0502020204030203" pitchFamily="34" charset="0"/>
              </a:rPr>
              <a:t>Goal: Counting vehicles in a video</a:t>
            </a:r>
          </a:p>
          <a:p>
            <a:pPr indent="-228600" algn="just">
              <a:lnSpc>
                <a:spcPct val="90000"/>
              </a:lnSpc>
              <a:spcAft>
                <a:spcPts val="600"/>
              </a:spcAft>
              <a:buFont typeface="Arial" panose="020B0604020202020204" pitchFamily="34" charset="0"/>
              <a:buChar char="•"/>
            </a:pPr>
            <a:r>
              <a:rPr lang="en-US" sz="1700" dirty="0">
                <a:latin typeface="Lato" panose="020F0502020204030203" pitchFamily="34" charset="0"/>
              </a:rPr>
              <a:t>Detecting objects</a:t>
            </a:r>
          </a:p>
          <a:p>
            <a:pPr indent="-228600" algn="just">
              <a:lnSpc>
                <a:spcPct val="90000"/>
              </a:lnSpc>
              <a:spcAft>
                <a:spcPts val="600"/>
              </a:spcAft>
              <a:buFont typeface="Arial" panose="020B0604020202020204" pitchFamily="34" charset="0"/>
              <a:buChar char="•"/>
            </a:pPr>
            <a:r>
              <a:rPr lang="en-US" sz="1700" dirty="0">
                <a:latin typeface="Lato" panose="020F0502020204030203" pitchFamily="34" charset="0"/>
              </a:rPr>
              <a:t>Filter vehicles among detections</a:t>
            </a:r>
          </a:p>
          <a:p>
            <a:pPr indent="-228600" algn="just">
              <a:lnSpc>
                <a:spcPct val="90000"/>
              </a:lnSpc>
              <a:spcAft>
                <a:spcPts val="600"/>
              </a:spcAft>
              <a:buFont typeface="Arial" panose="020B0604020202020204" pitchFamily="34" charset="0"/>
              <a:buChar char="•"/>
            </a:pPr>
            <a:r>
              <a:rPr lang="en-US" sz="1700" dirty="0">
                <a:latin typeface="Lato" panose="020F0502020204030203" pitchFamily="34" charset="0"/>
              </a:rPr>
              <a:t>Track each vehicle</a:t>
            </a:r>
          </a:p>
          <a:p>
            <a:pPr indent="-228600" algn="just">
              <a:lnSpc>
                <a:spcPct val="90000"/>
              </a:lnSpc>
              <a:spcAft>
                <a:spcPts val="600"/>
              </a:spcAft>
              <a:buFont typeface="Arial" panose="020B0604020202020204" pitchFamily="34" charset="0"/>
              <a:buChar char="•"/>
            </a:pPr>
            <a:endParaRPr lang="en-US" sz="1700" dirty="0">
              <a:latin typeface="Lato" panose="020F0502020204030203" pitchFamily="34" charset="0"/>
            </a:endParaRPr>
          </a:p>
        </p:txBody>
      </p:sp>
      <p:pic>
        <p:nvPicPr>
          <p:cNvPr id="8" name="Picture 7" descr="A picture containing screenshot, circuit&#10;&#10;Description automatically generated">
            <a:extLst>
              <a:ext uri="{FF2B5EF4-FFF2-40B4-BE49-F238E27FC236}">
                <a16:creationId xmlns:a16="http://schemas.microsoft.com/office/drawing/2014/main" id="{33213BAB-6331-5F1E-9626-5E96A18D4F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9590" y="283497"/>
            <a:ext cx="6561316" cy="3692183"/>
          </a:xfrm>
          <a:prstGeom prst="rect">
            <a:avLst/>
          </a:prstGeom>
        </p:spPr>
      </p:pic>
      <p:sp>
        <p:nvSpPr>
          <p:cNvPr id="2" name="TextBox 1">
            <a:extLst>
              <a:ext uri="{FF2B5EF4-FFF2-40B4-BE49-F238E27FC236}">
                <a16:creationId xmlns:a16="http://schemas.microsoft.com/office/drawing/2014/main" id="{81F54DC2-6BEB-E338-A1A9-E96CB2853F1C}"/>
              </a:ext>
            </a:extLst>
          </p:cNvPr>
          <p:cNvSpPr txBox="1"/>
          <p:nvPr/>
        </p:nvSpPr>
        <p:spPr>
          <a:xfrm>
            <a:off x="5580017" y="4259177"/>
            <a:ext cx="5920461" cy="2585323"/>
          </a:xfrm>
          <a:prstGeom prst="rect">
            <a:avLst/>
          </a:prstGeom>
          <a:noFill/>
        </p:spPr>
        <p:txBody>
          <a:bodyPr wrap="square" rtlCol="0">
            <a:spAutoFit/>
          </a:bodyPr>
          <a:lstStyle/>
          <a:p>
            <a:pPr algn="just"/>
            <a:r>
              <a:rPr lang="en-US" sz="1800" dirty="0">
                <a:latin typeface="Lato" panose="020F0502020204030203" pitchFamily="34" charset="0"/>
              </a:rPr>
              <a:t>We tried to </a:t>
            </a:r>
            <a:r>
              <a:rPr lang="en-US" sz="1800" dirty="0">
                <a:solidFill>
                  <a:schemeClr val="accent2">
                    <a:lumMod val="75000"/>
                  </a:schemeClr>
                </a:solidFill>
                <a:latin typeface="Lato" panose="020F0502020204030203" pitchFamily="34" charset="0"/>
              </a:rPr>
              <a:t>detect</a:t>
            </a:r>
            <a:r>
              <a:rPr lang="en-US" sz="1800" dirty="0">
                <a:latin typeface="Lato" panose="020F0502020204030203" pitchFamily="34" charset="0"/>
              </a:rPr>
              <a:t> vehicles in a video and </a:t>
            </a:r>
            <a:r>
              <a:rPr lang="en-US" sz="1800" dirty="0">
                <a:solidFill>
                  <a:schemeClr val="accent2">
                    <a:lumMod val="75000"/>
                  </a:schemeClr>
                </a:solidFill>
                <a:latin typeface="Lato" panose="020F0502020204030203" pitchFamily="34" charset="0"/>
              </a:rPr>
              <a:t>count</a:t>
            </a:r>
            <a:r>
              <a:rPr lang="en-US" sz="1800" dirty="0">
                <a:latin typeface="Lato" panose="020F0502020204030203" pitchFamily="34" charset="0"/>
              </a:rPr>
              <a:t> them. To this end, firstly, we needed to </a:t>
            </a:r>
            <a:r>
              <a:rPr lang="en-US" sz="1800" dirty="0">
                <a:solidFill>
                  <a:schemeClr val="accent2">
                    <a:lumMod val="75000"/>
                  </a:schemeClr>
                </a:solidFill>
                <a:latin typeface="Lato" panose="020F0502020204030203" pitchFamily="34" charset="0"/>
              </a:rPr>
              <a:t>detect</a:t>
            </a:r>
            <a:r>
              <a:rPr lang="en-US" sz="1800" dirty="0">
                <a:latin typeface="Lato" panose="020F0502020204030203" pitchFamily="34" charset="0"/>
              </a:rPr>
              <a:t> </a:t>
            </a:r>
            <a:r>
              <a:rPr lang="en-US" sz="1800" dirty="0">
                <a:solidFill>
                  <a:schemeClr val="accent2">
                    <a:lumMod val="75000"/>
                  </a:schemeClr>
                </a:solidFill>
                <a:latin typeface="Lato" panose="020F0502020204030203" pitchFamily="34" charset="0"/>
              </a:rPr>
              <a:t>vehicles</a:t>
            </a:r>
            <a:r>
              <a:rPr lang="en-US" sz="1800" dirty="0">
                <a:latin typeface="Lato" panose="020F0502020204030203" pitchFamily="34" charset="0"/>
              </a:rPr>
              <a:t> in the video and then keep </a:t>
            </a:r>
            <a:r>
              <a:rPr lang="en-US" sz="1800" dirty="0">
                <a:solidFill>
                  <a:schemeClr val="accent2">
                    <a:lumMod val="75000"/>
                  </a:schemeClr>
                </a:solidFill>
                <a:latin typeface="Lato" panose="020F0502020204030203" pitchFamily="34" charset="0"/>
              </a:rPr>
              <a:t>track</a:t>
            </a:r>
            <a:r>
              <a:rPr lang="en-US" sz="1800" dirty="0">
                <a:latin typeface="Lato" panose="020F0502020204030203" pitchFamily="34" charset="0"/>
              </a:rPr>
              <a:t> of them. Because the counting happens in each frame, and we must not count the same object in each frame. So, we needed something to tell us if we have already counted a specific vehicle and this is where tracking comes into play. So, we needed an object detection model and also a tracker. With that being said…</a:t>
            </a:r>
          </a:p>
          <a:p>
            <a:pPr algn="just"/>
            <a:endParaRPr lang="LID4096" dirty="0"/>
          </a:p>
        </p:txBody>
      </p:sp>
    </p:spTree>
    <p:extLst>
      <p:ext uri="{BB962C8B-B14F-4D97-AF65-F5344CB8AC3E}">
        <p14:creationId xmlns:p14="http://schemas.microsoft.com/office/powerpoint/2010/main" val="2800054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1" name="Rectangle 4102">
            <a:extLst>
              <a:ext uri="{FF2B5EF4-FFF2-40B4-BE49-F238E27FC236}">
                <a16:creationId xmlns:a16="http://schemas.microsoft.com/office/drawing/2014/main" id="{53E60C6D-4E85-4E14-BCDF-BF15C241F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3C8B1C7-60F2-80A1-98F5-C6092D8963DC}"/>
              </a:ext>
            </a:extLst>
          </p:cNvPr>
          <p:cNvSpPr txBox="1"/>
          <p:nvPr/>
        </p:nvSpPr>
        <p:spPr>
          <a:xfrm>
            <a:off x="191257" y="310561"/>
            <a:ext cx="5397237"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a:latin typeface="Lato Black" panose="020F0A02020204030203" pitchFamily="34" charset="0"/>
                <a:ea typeface="+mj-ea"/>
                <a:cs typeface="+mj-cs"/>
              </a:rPr>
              <a:t>YOLO</a:t>
            </a:r>
          </a:p>
          <a:p>
            <a:pPr>
              <a:lnSpc>
                <a:spcPct val="90000"/>
              </a:lnSpc>
              <a:spcBef>
                <a:spcPct val="0"/>
              </a:spcBef>
              <a:spcAft>
                <a:spcPts val="600"/>
              </a:spcAft>
            </a:pPr>
            <a:r>
              <a:rPr lang="en-US" sz="3600" dirty="0">
                <a:latin typeface="Lato Black" panose="020F0A02020204030203" pitchFamily="34" charset="0"/>
                <a:ea typeface="+mj-ea"/>
                <a:cs typeface="+mj-cs"/>
              </a:rPr>
              <a:t>You Only Look Once</a:t>
            </a:r>
          </a:p>
        </p:txBody>
      </p:sp>
      <p:sp>
        <p:nvSpPr>
          <p:cNvPr id="4112" name="Freeform: Shape 4104">
            <a:extLst>
              <a:ext uri="{FF2B5EF4-FFF2-40B4-BE49-F238E27FC236}">
                <a16:creationId xmlns:a16="http://schemas.microsoft.com/office/drawing/2014/main" id="{7D42D292-4C48-479B-9E59-E29CD9871C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13" name="Arc 4106">
            <a:extLst>
              <a:ext uri="{FF2B5EF4-FFF2-40B4-BE49-F238E27FC236}">
                <a16:creationId xmlns:a16="http://schemas.microsoft.com/office/drawing/2014/main" id="{533DF362-939D-4EEE-8DC4-6B54607E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95198">
            <a:off x="1539683" y="162676"/>
            <a:ext cx="4083433" cy="4083433"/>
          </a:xfrm>
          <a:prstGeom prst="arc">
            <a:avLst>
              <a:gd name="adj1" fmla="val 17445962"/>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4" name="Picture 3" descr="A picture containing text, diagram, line, plot&#10;&#10;Description automatically generated">
            <a:extLst>
              <a:ext uri="{FF2B5EF4-FFF2-40B4-BE49-F238E27FC236}">
                <a16:creationId xmlns:a16="http://schemas.microsoft.com/office/drawing/2014/main" id="{E2458714-43A9-863B-7694-366B43BF3939}"/>
              </a:ext>
            </a:extLst>
          </p:cNvPr>
          <p:cNvPicPr>
            <a:picLocks noChangeAspect="1"/>
          </p:cNvPicPr>
          <p:nvPr/>
        </p:nvPicPr>
        <p:blipFill rotWithShape="1">
          <a:blip r:embed="rId3">
            <a:extLst>
              <a:ext uri="{28A0092B-C50C-407E-A947-70E740481C1C}">
                <a14:useLocalDpi xmlns:a14="http://schemas.microsoft.com/office/drawing/2010/main" val="0"/>
              </a:ext>
            </a:extLst>
          </a:blip>
          <a:srcRect r="50312" b="5677"/>
          <a:stretch/>
        </p:blipFill>
        <p:spPr>
          <a:xfrm>
            <a:off x="5892751" y="1049630"/>
            <a:ext cx="6232213" cy="4436485"/>
          </a:xfrm>
          <a:custGeom>
            <a:avLst/>
            <a:gdLst/>
            <a:ahLst/>
            <a:cxnLst/>
            <a:rect l="l" t="t" r="r" b="b"/>
            <a:pathLst>
              <a:path w="4555700" h="2733294">
                <a:moveTo>
                  <a:pt x="82217" y="0"/>
                </a:moveTo>
                <a:lnTo>
                  <a:pt x="4473483" y="0"/>
                </a:lnTo>
                <a:cubicBezTo>
                  <a:pt x="4518890" y="0"/>
                  <a:pt x="4555700" y="36810"/>
                  <a:pt x="4555700" y="82217"/>
                </a:cubicBezTo>
                <a:lnTo>
                  <a:pt x="4555700" y="2651077"/>
                </a:lnTo>
                <a:cubicBezTo>
                  <a:pt x="4555700" y="2696484"/>
                  <a:pt x="4518890" y="2733294"/>
                  <a:pt x="4473483" y="2733294"/>
                </a:cubicBezTo>
                <a:lnTo>
                  <a:pt x="82217" y="2733294"/>
                </a:lnTo>
                <a:cubicBezTo>
                  <a:pt x="36810" y="2733294"/>
                  <a:pt x="0" y="2696484"/>
                  <a:pt x="0" y="2651077"/>
                </a:cubicBezTo>
                <a:lnTo>
                  <a:pt x="0" y="82217"/>
                </a:lnTo>
                <a:cubicBezTo>
                  <a:pt x="0" y="36810"/>
                  <a:pt x="36810" y="0"/>
                  <a:pt x="82217" y="0"/>
                </a:cubicBezTo>
                <a:close/>
              </a:path>
            </a:pathLst>
          </a:custGeom>
        </p:spPr>
      </p:pic>
      <p:sp>
        <p:nvSpPr>
          <p:cNvPr id="3" name="TextBox 2">
            <a:extLst>
              <a:ext uri="{FF2B5EF4-FFF2-40B4-BE49-F238E27FC236}">
                <a16:creationId xmlns:a16="http://schemas.microsoft.com/office/drawing/2014/main" id="{ADC9B53B-A477-EA89-491E-2B46DEF5CE79}"/>
              </a:ext>
            </a:extLst>
          </p:cNvPr>
          <p:cNvSpPr txBox="1"/>
          <p:nvPr/>
        </p:nvSpPr>
        <p:spPr>
          <a:xfrm>
            <a:off x="191257" y="1946685"/>
            <a:ext cx="5156967" cy="3539430"/>
          </a:xfrm>
          <a:prstGeom prst="rect">
            <a:avLst/>
          </a:prstGeom>
          <a:noFill/>
        </p:spPr>
        <p:txBody>
          <a:bodyPr wrap="square" rtlCol="0">
            <a:spAutoFit/>
          </a:bodyPr>
          <a:lstStyle/>
          <a:p>
            <a:pPr algn="just"/>
            <a:r>
              <a:rPr lang="en-GB" sz="1600" dirty="0">
                <a:latin typeface="Lato" panose="020F0502020204030203" pitchFamily="34" charset="0"/>
              </a:rPr>
              <a:t>We chose YOLO as our object detection model which is </a:t>
            </a:r>
            <a:r>
              <a:rPr lang="en-GB" sz="1600" dirty="0">
                <a:solidFill>
                  <a:schemeClr val="accent2">
                    <a:lumMod val="75000"/>
                  </a:schemeClr>
                </a:solidFill>
                <a:latin typeface="Lato" panose="020F0502020204030203" pitchFamily="34" charset="0"/>
              </a:rPr>
              <a:t>fast and efficient </a:t>
            </a:r>
            <a:r>
              <a:rPr lang="en-GB" sz="1600" dirty="0">
                <a:latin typeface="Lato" panose="020F0502020204030203" pitchFamily="34" charset="0"/>
              </a:rPr>
              <a:t>due to its simple architecture and also not using region-proposal based methods which suggest two different networks for finding bounding boxes and predicting class probabilities. Instead, YOLO predicts bounding boxes and class probabilities in a single shot and hence the name “you only look once”. Moreover, it is quite usual for object detection networks to predict different bounding boxes for the same object. YOLO uses </a:t>
            </a:r>
            <a:r>
              <a:rPr lang="en-GB" sz="1600" dirty="0">
                <a:solidFill>
                  <a:schemeClr val="accent2">
                    <a:lumMod val="75000"/>
                  </a:schemeClr>
                </a:solidFill>
                <a:latin typeface="Lato" panose="020F0502020204030203" pitchFamily="34" charset="0"/>
              </a:rPr>
              <a:t>Non-Maxima Suppression</a:t>
            </a:r>
            <a:r>
              <a:rPr lang="en-GB" sz="1600" dirty="0">
                <a:latin typeface="Lato" panose="020F0502020204030203" pitchFamily="34" charset="0"/>
              </a:rPr>
              <a:t> to remove redundant boxes, using the intersection over union metric. YOLO comes in different versions and each version, again, has different subversions with different varying parameters number.</a:t>
            </a:r>
          </a:p>
        </p:txBody>
      </p:sp>
    </p:spTree>
    <p:extLst>
      <p:ext uri="{BB962C8B-B14F-4D97-AF65-F5344CB8AC3E}">
        <p14:creationId xmlns:p14="http://schemas.microsoft.com/office/powerpoint/2010/main" val="188270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righ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1">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13">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D0E14C7-1065-F320-5E14-8966B278644B}"/>
              </a:ext>
            </a:extLst>
          </p:cNvPr>
          <p:cNvSpPr txBox="1"/>
          <p:nvPr/>
        </p:nvSpPr>
        <p:spPr>
          <a:xfrm>
            <a:off x="294546" y="335943"/>
            <a:ext cx="4766330" cy="1454051"/>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kern="1200" dirty="0">
                <a:solidFill>
                  <a:schemeClr val="tx2"/>
                </a:solidFill>
                <a:latin typeface="Lato Black" panose="020F0A02020204030203" pitchFamily="34" charset="0"/>
                <a:ea typeface="+mj-ea"/>
                <a:cs typeface="+mj-cs"/>
              </a:rPr>
              <a:t>Which YOLO version did we use? Why?</a:t>
            </a:r>
          </a:p>
        </p:txBody>
      </p:sp>
      <p:sp>
        <p:nvSpPr>
          <p:cNvPr id="33" name="TextBox 5">
            <a:extLst>
              <a:ext uri="{FF2B5EF4-FFF2-40B4-BE49-F238E27FC236}">
                <a16:creationId xmlns:a16="http://schemas.microsoft.com/office/drawing/2014/main" id="{56B7B3FB-161E-646E-0C55-706277B0B0B2}"/>
              </a:ext>
            </a:extLst>
          </p:cNvPr>
          <p:cNvSpPr txBox="1"/>
          <p:nvPr/>
        </p:nvSpPr>
        <p:spPr>
          <a:xfrm>
            <a:off x="294547" y="1789530"/>
            <a:ext cx="5570728" cy="4476050"/>
          </a:xfrm>
          <a:prstGeom prst="rect">
            <a:avLst/>
          </a:prstGeom>
        </p:spPr>
        <p:txBody>
          <a:bodyPr vert="horz" lIns="91440" tIns="45720" rIns="91440" bIns="45720" rtlCol="0" anchor="t">
            <a:normAutofit fontScale="77500" lnSpcReduction="20000"/>
          </a:bodyPr>
          <a:lstStyle/>
          <a:p>
            <a:pPr algn="just">
              <a:lnSpc>
                <a:spcPct val="120000"/>
              </a:lnSpc>
              <a:spcAft>
                <a:spcPts val="600"/>
              </a:spcAft>
            </a:pPr>
            <a:r>
              <a:rPr lang="en-US" dirty="0">
                <a:solidFill>
                  <a:schemeClr val="tx2"/>
                </a:solidFill>
                <a:latin typeface="Lato" panose="020F0502020204030203" pitchFamily="34" charset="0"/>
              </a:rPr>
              <a:t>Different versions of YOLO models are compared to each other based on the </a:t>
            </a:r>
            <a:r>
              <a:rPr lang="en-US" dirty="0" err="1">
                <a:solidFill>
                  <a:schemeClr val="accent2">
                    <a:lumMod val="75000"/>
                  </a:schemeClr>
                </a:solidFill>
                <a:latin typeface="Lato" panose="020F0502020204030203" pitchFamily="34" charset="0"/>
              </a:rPr>
              <a:t>mAP</a:t>
            </a:r>
            <a:r>
              <a:rPr lang="en-US" dirty="0">
                <a:solidFill>
                  <a:schemeClr val="tx2"/>
                </a:solidFill>
                <a:latin typeface="Lato" panose="020F0502020204030203" pitchFamily="34" charset="0"/>
              </a:rPr>
              <a:t> metric with </a:t>
            </a:r>
            <a:r>
              <a:rPr lang="en-US" dirty="0" err="1">
                <a:solidFill>
                  <a:schemeClr val="tx2"/>
                </a:solidFill>
                <a:latin typeface="Lato" panose="020F0502020204030203" pitchFamily="34" charset="0"/>
              </a:rPr>
              <a:t>IoU</a:t>
            </a:r>
            <a:r>
              <a:rPr lang="en-US" dirty="0">
                <a:solidFill>
                  <a:schemeClr val="tx2"/>
                </a:solidFill>
                <a:latin typeface="Lato" panose="020F0502020204030203" pitchFamily="34" charset="0"/>
              </a:rPr>
              <a:t> threshold from 50 to 95 with step size 5. </a:t>
            </a:r>
            <a:r>
              <a:rPr lang="en-US" dirty="0" err="1">
                <a:solidFill>
                  <a:schemeClr val="tx2"/>
                </a:solidFill>
                <a:latin typeface="Lato" panose="020F0502020204030203" pitchFamily="34" charset="0"/>
              </a:rPr>
              <a:t>mAP</a:t>
            </a:r>
            <a:r>
              <a:rPr lang="en-US" dirty="0">
                <a:solidFill>
                  <a:schemeClr val="tx2"/>
                </a:solidFill>
                <a:latin typeface="Lato" panose="020F0502020204030203" pitchFamily="34" charset="0"/>
              </a:rPr>
              <a:t> is the mean Average Precision which is calculated according to the formula on the right-hand side (click to see it).</a:t>
            </a:r>
          </a:p>
          <a:p>
            <a:pPr indent="-228600" algn="just">
              <a:lnSpc>
                <a:spcPct val="120000"/>
              </a:lnSpc>
              <a:spcAft>
                <a:spcPts val="600"/>
              </a:spcAft>
              <a:buFont typeface="Arial" panose="020B0604020202020204" pitchFamily="34" charset="0"/>
              <a:buChar char="•"/>
            </a:pPr>
            <a:endParaRPr lang="en-US" dirty="0">
              <a:solidFill>
                <a:schemeClr val="tx2"/>
              </a:solidFill>
              <a:latin typeface="Lato" panose="020F0502020204030203" pitchFamily="34" charset="0"/>
            </a:endParaRPr>
          </a:p>
          <a:p>
            <a:pPr algn="just">
              <a:lnSpc>
                <a:spcPct val="120000"/>
              </a:lnSpc>
              <a:spcAft>
                <a:spcPts val="600"/>
              </a:spcAft>
            </a:pPr>
            <a:r>
              <a:rPr lang="en-US" dirty="0">
                <a:solidFill>
                  <a:schemeClr val="tx2"/>
                </a:solidFill>
                <a:latin typeface="Lato" panose="020F0502020204030203" pitchFamily="34" charset="0"/>
              </a:rPr>
              <a:t>In this formula, first we calculate different precisions for each class based on different </a:t>
            </a:r>
            <a:r>
              <a:rPr lang="en-US" dirty="0" err="1">
                <a:solidFill>
                  <a:schemeClr val="tx2"/>
                </a:solidFill>
                <a:latin typeface="Lato" panose="020F0502020204030203" pitchFamily="34" charset="0"/>
              </a:rPr>
              <a:t>IoU</a:t>
            </a:r>
            <a:r>
              <a:rPr lang="en-US" dirty="0">
                <a:solidFill>
                  <a:schemeClr val="tx2"/>
                </a:solidFill>
                <a:latin typeface="Lato" panose="020F0502020204030203" pitchFamily="34" charset="0"/>
              </a:rPr>
              <a:t> thresholds, meaning that we classify a detection as true positive, if the </a:t>
            </a:r>
            <a:r>
              <a:rPr lang="en-US" dirty="0" err="1">
                <a:solidFill>
                  <a:schemeClr val="tx2"/>
                </a:solidFill>
                <a:latin typeface="Lato" panose="020F0502020204030203" pitchFamily="34" charset="0"/>
              </a:rPr>
              <a:t>IoU</a:t>
            </a:r>
            <a:r>
              <a:rPr lang="en-US" dirty="0">
                <a:solidFill>
                  <a:schemeClr val="tx2"/>
                </a:solidFill>
                <a:latin typeface="Lato" panose="020F0502020204030203" pitchFamily="34" charset="0"/>
              </a:rPr>
              <a:t> metric between the predicted box and the true box is more than a threshold. After computing these precisions for a specific class, we take the average of them and then repeat the same procedure for other classes as well. Finally, we calculate the mean of these </a:t>
            </a:r>
            <a:r>
              <a:rPr lang="en-US" dirty="0">
                <a:solidFill>
                  <a:schemeClr val="accent2">
                    <a:lumMod val="75000"/>
                  </a:schemeClr>
                </a:solidFill>
                <a:latin typeface="Lato" panose="020F0502020204030203" pitchFamily="34" charset="0"/>
              </a:rPr>
              <a:t>Average Precisions</a:t>
            </a:r>
            <a:r>
              <a:rPr lang="en-US" dirty="0">
                <a:solidFill>
                  <a:schemeClr val="tx2"/>
                </a:solidFill>
                <a:latin typeface="Lato" panose="020F0502020204030203" pitchFamily="34" charset="0"/>
              </a:rPr>
              <a:t> for all classes, and this will be the </a:t>
            </a:r>
            <a:r>
              <a:rPr lang="en-US" dirty="0" err="1">
                <a:solidFill>
                  <a:schemeClr val="tx2"/>
                </a:solidFill>
                <a:latin typeface="Lato" panose="020F0502020204030203" pitchFamily="34" charset="0"/>
              </a:rPr>
              <a:t>mAP</a:t>
            </a:r>
            <a:r>
              <a:rPr lang="en-US" dirty="0">
                <a:solidFill>
                  <a:schemeClr val="tx2"/>
                </a:solidFill>
                <a:latin typeface="Lato" panose="020F0502020204030203" pitchFamily="34" charset="0"/>
              </a:rPr>
              <a:t> of the model in question.</a:t>
            </a:r>
          </a:p>
          <a:p>
            <a:pPr indent="-228600" algn="just">
              <a:lnSpc>
                <a:spcPct val="120000"/>
              </a:lnSpc>
              <a:spcAft>
                <a:spcPts val="600"/>
              </a:spcAft>
              <a:buFont typeface="Arial" panose="020B0604020202020204" pitchFamily="34" charset="0"/>
              <a:buChar char="•"/>
            </a:pPr>
            <a:endParaRPr lang="en-US" dirty="0">
              <a:solidFill>
                <a:schemeClr val="tx2"/>
              </a:solidFill>
              <a:latin typeface="Lato" panose="020F0502020204030203" pitchFamily="34" charset="0"/>
            </a:endParaRPr>
          </a:p>
          <a:p>
            <a:pPr algn="just">
              <a:lnSpc>
                <a:spcPct val="120000"/>
              </a:lnSpc>
              <a:spcAft>
                <a:spcPts val="600"/>
              </a:spcAft>
            </a:pPr>
            <a:r>
              <a:rPr lang="en-US" dirty="0">
                <a:solidFill>
                  <a:schemeClr val="tx2"/>
                </a:solidFill>
                <a:latin typeface="Lato" panose="020F0502020204030203" pitchFamily="34" charset="0"/>
              </a:rPr>
              <a:t>Since the </a:t>
            </a:r>
            <a:r>
              <a:rPr lang="en-US" dirty="0" err="1">
                <a:solidFill>
                  <a:schemeClr val="tx2"/>
                </a:solidFill>
                <a:latin typeface="Lato" panose="020F0502020204030203" pitchFamily="34" charset="0"/>
              </a:rPr>
              <a:t>mAP</a:t>
            </a:r>
            <a:r>
              <a:rPr lang="en-US" dirty="0">
                <a:solidFill>
                  <a:schemeClr val="tx2"/>
                </a:solidFill>
                <a:latin typeface="Lato" panose="020F0502020204030203" pitchFamily="34" charset="0"/>
              </a:rPr>
              <a:t> of </a:t>
            </a:r>
            <a:r>
              <a:rPr lang="en-US" dirty="0">
                <a:solidFill>
                  <a:schemeClr val="accent2">
                    <a:lumMod val="75000"/>
                  </a:schemeClr>
                </a:solidFill>
                <a:latin typeface="Lato" panose="020F0502020204030203" pitchFamily="34" charset="0"/>
              </a:rPr>
              <a:t>YOLOv8 version x </a:t>
            </a:r>
            <a:r>
              <a:rPr lang="en-US" dirty="0">
                <a:solidFill>
                  <a:schemeClr val="tx2"/>
                </a:solidFill>
                <a:latin typeface="Lato" panose="020F0502020204030203" pitchFamily="34" charset="0"/>
              </a:rPr>
              <a:t>is higher than others, we chose this as our detector. In other words, we traded speed of the model for its accuracy because we weren’t processing videos in real-time.</a:t>
            </a:r>
          </a:p>
        </p:txBody>
      </p:sp>
      <p:grpSp>
        <p:nvGrpSpPr>
          <p:cNvPr id="34" name="Group 15">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35" name="Freeform: Shape 16">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17">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18">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19">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2">
            <a:extLst>
              <a:ext uri="{FF2B5EF4-FFF2-40B4-BE49-F238E27FC236}">
                <a16:creationId xmlns:a16="http://schemas.microsoft.com/office/drawing/2014/main" id="{48B190F2-3BA4-7062-D423-E532D67595B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55992" y="2685912"/>
            <a:ext cx="4142232" cy="1822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0875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96C08B05-5ED3-41F1-8292-9023BE94A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8EBB1D15-5764-41A1-A743-C69797926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685E3A7-9A0E-76E7-EED1-A4146F89E029}"/>
              </a:ext>
            </a:extLst>
          </p:cNvPr>
          <p:cNvSpPr txBox="1"/>
          <p:nvPr/>
        </p:nvSpPr>
        <p:spPr>
          <a:xfrm>
            <a:off x="934278" y="2679700"/>
            <a:ext cx="4227444" cy="1061987"/>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200" kern="1200" dirty="0">
                <a:solidFill>
                  <a:srgbClr val="595959"/>
                </a:solidFill>
                <a:latin typeface="+mj-lt"/>
                <a:ea typeface="+mj-ea"/>
                <a:cs typeface="+mj-cs"/>
              </a:rPr>
              <a:t>Why not simply count the detections?</a:t>
            </a:r>
          </a:p>
        </p:txBody>
      </p:sp>
      <p:pic>
        <p:nvPicPr>
          <p:cNvPr id="8" name="Picture 7" descr="A group of cars on a highway&#10;&#10;Description automatically generated with low confidence">
            <a:extLst>
              <a:ext uri="{FF2B5EF4-FFF2-40B4-BE49-F238E27FC236}">
                <a16:creationId xmlns:a16="http://schemas.microsoft.com/office/drawing/2014/main" id="{9F2E855A-DBFA-A430-9B27-47C07D1EDA56}"/>
              </a:ext>
            </a:extLst>
          </p:cNvPr>
          <p:cNvPicPr>
            <a:picLocks noChangeAspect="1"/>
          </p:cNvPicPr>
          <p:nvPr/>
        </p:nvPicPr>
        <p:blipFill rotWithShape="1">
          <a:blip r:embed="rId3"/>
          <a:srcRect t="10736" r="-4" b="-4"/>
          <a:stretch/>
        </p:blipFill>
        <p:spPr>
          <a:xfrm>
            <a:off x="6732104" y="3464625"/>
            <a:ext cx="4823791" cy="2820368"/>
          </a:xfrm>
          <a:prstGeom prst="rect">
            <a:avLst/>
          </a:prstGeom>
        </p:spPr>
      </p:pic>
      <p:pic>
        <p:nvPicPr>
          <p:cNvPr id="6" name="Picture 5" descr="A group of cars on a highway&#10;&#10;Description automatically generated with medium confidence">
            <a:extLst>
              <a:ext uri="{FF2B5EF4-FFF2-40B4-BE49-F238E27FC236}">
                <a16:creationId xmlns:a16="http://schemas.microsoft.com/office/drawing/2014/main" id="{6BF433C1-417A-5E1D-ED7A-E12F779F1A38}"/>
              </a:ext>
            </a:extLst>
          </p:cNvPr>
          <p:cNvPicPr>
            <a:picLocks noChangeAspect="1"/>
          </p:cNvPicPr>
          <p:nvPr/>
        </p:nvPicPr>
        <p:blipFill rotWithShape="1">
          <a:blip r:embed="rId4"/>
          <a:srcRect r="-4" b="12603"/>
          <a:stretch/>
        </p:blipFill>
        <p:spPr>
          <a:xfrm>
            <a:off x="6732104" y="607107"/>
            <a:ext cx="4823791" cy="2792892"/>
          </a:xfrm>
          <a:prstGeom prst="rect">
            <a:avLst/>
          </a:prstGeom>
        </p:spPr>
      </p:pic>
      <p:sp>
        <p:nvSpPr>
          <p:cNvPr id="10" name="Oval 9">
            <a:extLst>
              <a:ext uri="{FF2B5EF4-FFF2-40B4-BE49-F238E27FC236}">
                <a16:creationId xmlns:a16="http://schemas.microsoft.com/office/drawing/2014/main" id="{AA400057-94D6-3207-6F0F-573970D7AF78}"/>
              </a:ext>
            </a:extLst>
          </p:cNvPr>
          <p:cNvSpPr/>
          <p:nvPr/>
        </p:nvSpPr>
        <p:spPr>
          <a:xfrm>
            <a:off x="8496107" y="753138"/>
            <a:ext cx="1520041" cy="1112665"/>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4" name="Oval 23">
            <a:extLst>
              <a:ext uri="{FF2B5EF4-FFF2-40B4-BE49-F238E27FC236}">
                <a16:creationId xmlns:a16="http://schemas.microsoft.com/office/drawing/2014/main" id="{13F1A615-A39D-921C-6381-757001EABF5B}"/>
              </a:ext>
            </a:extLst>
          </p:cNvPr>
          <p:cNvSpPr/>
          <p:nvPr/>
        </p:nvSpPr>
        <p:spPr>
          <a:xfrm>
            <a:off x="8954274" y="4442848"/>
            <a:ext cx="2123747" cy="1842145"/>
          </a:xfrm>
          <a:prstGeom prst="ellipse">
            <a:avLst/>
          </a:prstGeom>
          <a:noFill/>
          <a:ln w="571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sp>
        <p:nvSpPr>
          <p:cNvPr id="2" name="TextBox 1">
            <a:extLst>
              <a:ext uri="{FF2B5EF4-FFF2-40B4-BE49-F238E27FC236}">
                <a16:creationId xmlns:a16="http://schemas.microsoft.com/office/drawing/2014/main" id="{8C256E83-AEB7-F792-0FF7-9F9AC9980248}"/>
              </a:ext>
            </a:extLst>
          </p:cNvPr>
          <p:cNvSpPr txBox="1"/>
          <p:nvPr/>
        </p:nvSpPr>
        <p:spPr>
          <a:xfrm>
            <a:off x="449179" y="2190072"/>
            <a:ext cx="5197642" cy="34163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latin typeface="Lato" panose="020F0502020204030203" pitchFamily="34" charset="0"/>
              </a:rPr>
              <a:t>Now that we have our detections by YOLO, why don’t we simply count them? Because this detection is happening on each and every frame and the same vehicle is detected in each frame. If we naively count our detections, after 30 frames, which is usually around 1 second, we will count each vehicle 30 times. Therefore, we need to count each vehicle only once during the whole span of the footage and this is where the tracker comes into play.</a:t>
            </a:r>
            <a:endParaRPr lang="LID4096" dirty="0">
              <a:latin typeface="Lato" panose="020F0502020204030203" pitchFamily="34" charset="0"/>
            </a:endParaRPr>
          </a:p>
          <a:p>
            <a:pPr algn="just"/>
            <a:endParaRPr lang="LID4096" dirty="0">
              <a:latin typeface="Lato" panose="020F0502020204030203" pitchFamily="34" charset="0"/>
            </a:endParaRPr>
          </a:p>
          <a:p>
            <a:pPr algn="just"/>
            <a:endParaRPr lang="LID4096" dirty="0">
              <a:latin typeface="Lato" panose="020F0502020204030203" pitchFamily="34" charset="0"/>
            </a:endParaRPr>
          </a:p>
        </p:txBody>
      </p:sp>
    </p:spTree>
    <p:extLst>
      <p:ext uri="{BB962C8B-B14F-4D97-AF65-F5344CB8AC3E}">
        <p14:creationId xmlns:p14="http://schemas.microsoft.com/office/powerpoint/2010/main" val="1434074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heel(1)">
                                      <p:cBhvr>
                                        <p:cTn id="11" dur="2000"/>
                                        <p:tgtEl>
                                          <p:spTgt spid="10"/>
                                        </p:tgtEl>
                                      </p:cBhvr>
                                    </p:animEffect>
                                  </p:childTnLst>
                                </p:cTn>
                              </p:par>
                            </p:childTnLst>
                          </p:cTn>
                        </p:par>
                        <p:par>
                          <p:cTn id="12" fill="hold">
                            <p:stCondLst>
                              <p:cond delay="2500"/>
                            </p:stCondLst>
                            <p:childTnLst>
                              <p:par>
                                <p:cTn id="13" presetID="14" presetClass="entr" presetSubtype="1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randombar(horizontal)">
                                      <p:cBhvr>
                                        <p:cTn id="15" dur="500"/>
                                        <p:tgtEl>
                                          <p:spTgt spid="8"/>
                                        </p:tgtEl>
                                      </p:cBhvr>
                                    </p:animEffect>
                                  </p:childTnLst>
                                </p:cTn>
                              </p:par>
                            </p:childTnLst>
                          </p:cTn>
                        </p:par>
                        <p:par>
                          <p:cTn id="16" fill="hold">
                            <p:stCondLst>
                              <p:cond delay="3000"/>
                            </p:stCondLst>
                            <p:childTnLst>
                              <p:par>
                                <p:cTn id="17" presetID="21" presetClass="entr" presetSubtype="1"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heel(1)">
                                      <p:cBhvr>
                                        <p:cTn id="19" dur="2000"/>
                                        <p:tgtEl>
                                          <p:spTgt spid="24"/>
                                        </p:tgtEl>
                                      </p:cBhvr>
                                    </p:animEffect>
                                  </p:childTnLst>
                                </p:cTn>
                              </p:par>
                              <p:par>
                                <p:cTn id="20" presetID="42" presetClass="path" presetSubtype="0" accel="50000" decel="50000" fill="hold" grpId="0" nodeType="withEffect">
                                  <p:stCondLst>
                                    <p:cond delay="0"/>
                                  </p:stCondLst>
                                  <p:childTnLst>
                                    <p:animMotion origin="layout" path="M 0 4.44444E-6 L 0 -0.33658 " pathEditMode="relative" rAng="0" ptsTypes="AA">
                                      <p:cBhvr>
                                        <p:cTn id="21" dur="2000" fill="hold"/>
                                        <p:tgtEl>
                                          <p:spTgt spid="4"/>
                                        </p:tgtEl>
                                        <p:attrNameLst>
                                          <p:attrName>ppt_x</p:attrName>
                                          <p:attrName>ppt_y</p:attrName>
                                        </p:attrNameLst>
                                      </p:cBhvr>
                                      <p:rCtr x="0" y="-16829"/>
                                    </p:animMotion>
                                  </p:childTnLst>
                                </p:cTn>
                              </p:par>
                            </p:childTnLst>
                          </p:cTn>
                        </p:par>
                        <p:par>
                          <p:cTn id="22" fill="hold">
                            <p:stCondLst>
                              <p:cond delay="5000"/>
                            </p:stCondLst>
                            <p:childTnLst>
                              <p:par>
                                <p:cTn id="23" presetID="22" presetClass="entr" presetSubtype="1"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up)">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animBg="1"/>
      <p:bldP spid="24" grpId="0" animBg="1"/>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9A8FCC2-0F53-C84D-6490-9A47466961A8}"/>
              </a:ext>
            </a:extLst>
          </p:cNvPr>
          <p:cNvSpPr txBox="1"/>
          <p:nvPr/>
        </p:nvSpPr>
        <p:spPr>
          <a:xfrm>
            <a:off x="481013" y="2285206"/>
            <a:ext cx="5745267" cy="228758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dirty="0" err="1">
                <a:latin typeface="Lato Black" panose="020F0A02020204030203" pitchFamily="34" charset="0"/>
                <a:ea typeface="+mj-ea"/>
                <a:cs typeface="+mj-cs"/>
              </a:rPr>
              <a:t>ByteTrack</a:t>
            </a:r>
            <a:r>
              <a:rPr lang="en-US" sz="3600" dirty="0">
                <a:latin typeface="Lato Black" panose="020F0A02020204030203" pitchFamily="34" charset="0"/>
                <a:ea typeface="+mj-ea"/>
                <a:cs typeface="+mj-cs"/>
              </a:rPr>
              <a:t>: What is it and how it works?</a:t>
            </a:r>
          </a:p>
        </p:txBody>
      </p:sp>
      <p:sp>
        <p:nvSpPr>
          <p:cNvPr id="3" name="TextBox 2">
            <a:extLst>
              <a:ext uri="{FF2B5EF4-FFF2-40B4-BE49-F238E27FC236}">
                <a16:creationId xmlns:a16="http://schemas.microsoft.com/office/drawing/2014/main" id="{9E8169E0-8982-A4C9-F2FB-9C206D464FB3}"/>
              </a:ext>
            </a:extLst>
          </p:cNvPr>
          <p:cNvSpPr txBox="1"/>
          <p:nvPr/>
        </p:nvSpPr>
        <p:spPr>
          <a:xfrm>
            <a:off x="481013" y="1892657"/>
            <a:ext cx="5676415" cy="4165388"/>
          </a:xfrm>
          <a:prstGeom prst="rect">
            <a:avLst/>
          </a:prstGeom>
        </p:spPr>
        <p:txBody>
          <a:bodyPr vert="horz" lIns="91440" tIns="45720" rIns="91440" bIns="45720" rtlCol="0" anchor="ctr">
            <a:normAutofit/>
          </a:bodyPr>
          <a:lstStyle/>
          <a:p>
            <a:pPr algn="just">
              <a:spcAft>
                <a:spcPts val="600"/>
              </a:spcAft>
            </a:pPr>
            <a:r>
              <a:rPr lang="en-US" dirty="0" err="1">
                <a:solidFill>
                  <a:schemeClr val="accent2">
                    <a:lumMod val="75000"/>
                  </a:schemeClr>
                </a:solidFill>
                <a:latin typeface="Lato" panose="020F0502020204030203" pitchFamily="34" charset="0"/>
              </a:rPr>
              <a:t>ByteTrack</a:t>
            </a:r>
            <a:r>
              <a:rPr lang="en-US" dirty="0">
                <a:latin typeface="Lato" panose="020F0502020204030203" pitchFamily="34" charset="0"/>
              </a:rPr>
              <a:t> is the tracker we have used in our project, and it is the combination of the so-called BYTE algorithm and YOLOX. BYTE associates detections with tracks effectively. The key advantage of BYTE is that it doesn’t ignore low confidence detection boxes because it considers them as potentially occluded or motion blurred objects. Therefore, it is useful to keep track of occluded vehicles in </a:t>
            </a:r>
            <a:r>
              <a:rPr lang="en-US" dirty="0">
                <a:solidFill>
                  <a:schemeClr val="accent2">
                    <a:lumMod val="75000"/>
                  </a:schemeClr>
                </a:solidFill>
                <a:latin typeface="Lato" panose="020F0502020204030203" pitchFamily="34" charset="0"/>
              </a:rPr>
              <a:t>a cluttered environment</a:t>
            </a:r>
            <a:r>
              <a:rPr lang="en-US" dirty="0">
                <a:latin typeface="Lato" panose="020F0502020204030203" pitchFamily="34" charset="0"/>
              </a:rPr>
              <a:t>. Moreover, it is capable of identifying the same object, even if it leaves the frame and comes back again.</a:t>
            </a:r>
          </a:p>
        </p:txBody>
      </p:sp>
      <p:sp>
        <p:nvSpPr>
          <p:cNvPr id="4" name="Rectangle 3">
            <a:extLst>
              <a:ext uri="{FF2B5EF4-FFF2-40B4-BE49-F238E27FC236}">
                <a16:creationId xmlns:a16="http://schemas.microsoft.com/office/drawing/2014/main" id="{26AA5FFD-C76A-BBA9-CE5A-7980E13DF0C9}"/>
              </a:ext>
            </a:extLst>
          </p:cNvPr>
          <p:cNvSpPr/>
          <p:nvPr/>
        </p:nvSpPr>
        <p:spPr>
          <a:xfrm>
            <a:off x="0" y="5153"/>
            <a:ext cx="12182832" cy="6847694"/>
          </a:xfrm>
          <a:prstGeom prst="rect">
            <a:avLst/>
          </a:prstGeom>
          <a:noFill/>
          <a:ln w="358775">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a:p>
        </p:txBody>
      </p:sp>
      <p:grpSp>
        <p:nvGrpSpPr>
          <p:cNvPr id="7" name="Group 6">
            <a:extLst>
              <a:ext uri="{FF2B5EF4-FFF2-40B4-BE49-F238E27FC236}">
                <a16:creationId xmlns:a16="http://schemas.microsoft.com/office/drawing/2014/main" id="{A697C844-06E9-3222-2950-D4681806DF0A}"/>
              </a:ext>
            </a:extLst>
          </p:cNvPr>
          <p:cNvGrpSpPr/>
          <p:nvPr/>
        </p:nvGrpSpPr>
        <p:grpSpPr>
          <a:xfrm>
            <a:off x="6230541" y="2405764"/>
            <a:ext cx="5484707" cy="2864620"/>
            <a:chOff x="2935704" y="3301420"/>
            <a:chExt cx="5484707" cy="2864620"/>
          </a:xfrm>
        </p:grpSpPr>
        <p:pic>
          <p:nvPicPr>
            <p:cNvPr id="1030" name="Picture 6">
              <a:extLst>
                <a:ext uri="{FF2B5EF4-FFF2-40B4-BE49-F238E27FC236}">
                  <a16:creationId xmlns:a16="http://schemas.microsoft.com/office/drawing/2014/main" id="{B3FC6816-069B-E43E-21F9-DAC938DD65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5704" y="3301420"/>
              <a:ext cx="5465219" cy="286462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75052EC-05FD-1BD3-A614-4595188E9AEE}"/>
                </a:ext>
              </a:extLst>
            </p:cNvPr>
            <p:cNvSpPr/>
            <p:nvPr/>
          </p:nvSpPr>
          <p:spPr>
            <a:xfrm>
              <a:off x="6699896" y="3537284"/>
              <a:ext cx="1720515" cy="27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LID4096" dirty="0"/>
            </a:p>
          </p:txBody>
        </p:sp>
      </p:grpSp>
    </p:spTree>
    <p:extLst>
      <p:ext uri="{BB962C8B-B14F-4D97-AF65-F5344CB8AC3E}">
        <p14:creationId xmlns:p14="http://schemas.microsoft.com/office/powerpoint/2010/main" val="990542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 0 L 0 -0.22407 " pathEditMode="relative" rAng="0" ptsTypes="AA">
                                      <p:cBhvr>
                                        <p:cTn id="6" dur="2000" fill="hold"/>
                                        <p:tgtEl>
                                          <p:spTgt spid="5"/>
                                        </p:tgtEl>
                                        <p:attrNameLst>
                                          <p:attrName>ppt_x</p:attrName>
                                          <p:attrName>ppt_y</p:attrName>
                                        </p:attrNameLst>
                                      </p:cBhvr>
                                      <p:rCtr x="0" y="-11204"/>
                                    </p:animMotion>
                                  </p:childTnLst>
                                </p:cTn>
                              </p:par>
                            </p:childTnLst>
                          </p:cTn>
                        </p:par>
                        <p:par>
                          <p:cTn id="7" fill="hold">
                            <p:stCondLst>
                              <p:cond delay="2000"/>
                            </p:stCondLst>
                            <p:childTnLst>
                              <p:par>
                                <p:cTn id="8" presetID="22" presetClass="entr" presetSubtype="1"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up)">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CBE3092D-4105-4026-9B66-A0011E0CA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E5034E0-DE22-989F-5A4D-0986B7C88DE4}"/>
              </a:ext>
            </a:extLst>
          </p:cNvPr>
          <p:cNvSpPr txBox="1"/>
          <p:nvPr/>
        </p:nvSpPr>
        <p:spPr>
          <a:xfrm>
            <a:off x="871442" y="1437019"/>
            <a:ext cx="5038916" cy="4530644"/>
          </a:xfrm>
          <a:prstGeom prst="rect">
            <a:avLst/>
          </a:prstGeom>
        </p:spPr>
        <p:txBody>
          <a:bodyPr vert="horz" lIns="91440" tIns="45720" rIns="91440" bIns="45720" rtlCol="0" anchor="t">
            <a:normAutofit/>
          </a:bodyPr>
          <a:lstStyle/>
          <a:p>
            <a:pPr algn="just">
              <a:lnSpc>
                <a:spcPct val="90000"/>
              </a:lnSpc>
              <a:spcAft>
                <a:spcPts val="600"/>
              </a:spcAft>
            </a:pPr>
            <a:r>
              <a:rPr lang="en-US" dirty="0">
                <a:solidFill>
                  <a:schemeClr val="tx1">
                    <a:lumMod val="65000"/>
                    <a:lumOff val="35000"/>
                  </a:schemeClr>
                </a:solidFill>
                <a:latin typeface="Lato" panose="020F0502020204030203" pitchFamily="34" charset="0"/>
              </a:rPr>
              <a:t>As you can see from the image on the right-hand side, in section (a) in all frames, the detection model could successfully detect people in the scene, but it also detected a part of the background as an object which is a false positive. In the first phase, in section (b) we can see that BYTE tries to associate </a:t>
            </a:r>
            <a:r>
              <a:rPr lang="en-US" dirty="0" err="1">
                <a:solidFill>
                  <a:schemeClr val="tx1">
                    <a:lumMod val="65000"/>
                    <a:lumOff val="35000"/>
                  </a:schemeClr>
                </a:solidFill>
                <a:latin typeface="Lato" panose="020F0502020204030203" pitchFamily="34" charset="0"/>
              </a:rPr>
              <a:t>hight</a:t>
            </a:r>
            <a:r>
              <a:rPr lang="en-US" dirty="0">
                <a:solidFill>
                  <a:schemeClr val="tx1">
                    <a:lumMod val="65000"/>
                    <a:lumOff val="35000"/>
                  </a:schemeClr>
                </a:solidFill>
                <a:latin typeface="Lato" panose="020F0502020204030203" pitchFamily="34" charset="0"/>
              </a:rPr>
              <a:t> confidence detection boxes to previously initialized tracks and it seems not bad, but in frame t2 it has ignored the red bounding box due to its low confidence. In the second phase, in section (c) BYTE tries to associate low confidence bounding boxes to the remaining unmatched tracks and here we see that the red object is recovered and the piece of background which was wrongly detected as an object is deleted.</a:t>
            </a:r>
          </a:p>
        </p:txBody>
      </p:sp>
      <p:sp>
        <p:nvSpPr>
          <p:cNvPr id="22" name="Rectangle 10">
            <a:extLst>
              <a:ext uri="{FF2B5EF4-FFF2-40B4-BE49-F238E27FC236}">
                <a16:creationId xmlns:a16="http://schemas.microsoft.com/office/drawing/2014/main" id="{D9759409-BDF8-4BFD-9AF3-4B5C04C2A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0" y="0"/>
            <a:ext cx="54102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ollage of images of a person walking&#10;&#10;Description automatically generated with low confidence">
            <a:extLst>
              <a:ext uri="{FF2B5EF4-FFF2-40B4-BE49-F238E27FC236}">
                <a16:creationId xmlns:a16="http://schemas.microsoft.com/office/drawing/2014/main" id="{A5780FCF-5143-3BE3-8F8F-68BC007C355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461069" y="1437019"/>
            <a:ext cx="4117787" cy="39839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7889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7" name="Rectangle 717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833BDF2-AADB-7348-D027-D7847E9A6682}"/>
              </a:ext>
            </a:extLst>
          </p:cNvPr>
          <p:cNvSpPr txBox="1"/>
          <p:nvPr/>
        </p:nvSpPr>
        <p:spPr>
          <a:xfrm>
            <a:off x="640080" y="325369"/>
            <a:ext cx="5186562" cy="195684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200" dirty="0">
                <a:latin typeface="+mj-lt"/>
                <a:ea typeface="+mj-ea"/>
                <a:cs typeface="+mj-cs"/>
              </a:rPr>
              <a:t>Bringing YOLOv8 and </a:t>
            </a:r>
            <a:r>
              <a:rPr lang="en-US" sz="4200" dirty="0" err="1">
                <a:latin typeface="+mj-lt"/>
                <a:ea typeface="+mj-ea"/>
                <a:cs typeface="+mj-cs"/>
              </a:rPr>
              <a:t>ByteTrack</a:t>
            </a:r>
            <a:r>
              <a:rPr lang="en-US" sz="4200" dirty="0">
                <a:latin typeface="+mj-lt"/>
                <a:ea typeface="+mj-ea"/>
                <a:cs typeface="+mj-cs"/>
              </a:rPr>
              <a:t> together</a:t>
            </a:r>
          </a:p>
        </p:txBody>
      </p:sp>
      <p:sp>
        <p:nvSpPr>
          <p:cNvPr id="717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B1E03BC-E558-F69C-0386-77C720B08410}"/>
              </a:ext>
            </a:extLst>
          </p:cNvPr>
          <p:cNvSpPr txBox="1"/>
          <p:nvPr/>
        </p:nvSpPr>
        <p:spPr>
          <a:xfrm>
            <a:off x="640080" y="2872899"/>
            <a:ext cx="4243589" cy="3659732"/>
          </a:xfrm>
          <a:prstGeom prst="rect">
            <a:avLst/>
          </a:prstGeom>
        </p:spPr>
        <p:txBody>
          <a:bodyPr vert="horz" lIns="91440" tIns="45720" rIns="91440" bIns="45720" rtlCol="0">
            <a:normAutofit/>
          </a:bodyPr>
          <a:lstStyle/>
          <a:p>
            <a:pPr marL="285750" indent="-228600" algn="just">
              <a:spcAft>
                <a:spcPts val="600"/>
              </a:spcAft>
              <a:buFont typeface="Arial" panose="020B0604020202020204" pitchFamily="34" charset="0"/>
              <a:buChar char="•"/>
            </a:pPr>
            <a:r>
              <a:rPr lang="en-US" sz="2200" dirty="0">
                <a:latin typeface="Lato" panose="020F0502020204030203" pitchFamily="34" charset="0"/>
              </a:rPr>
              <a:t>Object detection by YOLOv8</a:t>
            </a:r>
          </a:p>
          <a:p>
            <a:pPr marL="285750" indent="-228600" algn="just">
              <a:spcAft>
                <a:spcPts val="600"/>
              </a:spcAft>
              <a:buFont typeface="Arial" panose="020B0604020202020204" pitchFamily="34" charset="0"/>
              <a:buChar char="•"/>
            </a:pPr>
            <a:r>
              <a:rPr lang="en-US" sz="2200" dirty="0">
                <a:latin typeface="Lato" panose="020F0502020204030203" pitchFamily="34" charset="0"/>
              </a:rPr>
              <a:t>Tracking by </a:t>
            </a:r>
            <a:r>
              <a:rPr lang="en-US" sz="2200" dirty="0" err="1">
                <a:latin typeface="Lato" panose="020F0502020204030203" pitchFamily="34" charset="0"/>
              </a:rPr>
              <a:t>ByteTrack</a:t>
            </a:r>
            <a:endParaRPr lang="en-US" sz="2200" dirty="0">
              <a:latin typeface="Lato" panose="020F0502020204030203" pitchFamily="34" charset="0"/>
            </a:endParaRPr>
          </a:p>
          <a:p>
            <a:pPr marL="57150" algn="just">
              <a:spcAft>
                <a:spcPts val="600"/>
              </a:spcAft>
            </a:pPr>
            <a:endParaRPr lang="en-US" sz="2200" dirty="0">
              <a:latin typeface="Lato" panose="020F0502020204030203" pitchFamily="34" charset="0"/>
            </a:endParaRPr>
          </a:p>
          <a:p>
            <a:pPr marL="57150" algn="just">
              <a:spcAft>
                <a:spcPts val="600"/>
              </a:spcAft>
            </a:pPr>
            <a:r>
              <a:rPr lang="en-GB" sz="1600" dirty="0">
                <a:latin typeface="Lato" panose="020F0502020204030203" pitchFamily="34" charset="0"/>
              </a:rPr>
              <a:t>Now that we have a good detector and a good tracker, why not to combine them and have the best of both worlds? We do the object detection by </a:t>
            </a:r>
            <a:r>
              <a:rPr lang="en-GB" sz="1600" dirty="0">
                <a:solidFill>
                  <a:schemeClr val="accent2">
                    <a:lumMod val="75000"/>
                  </a:schemeClr>
                </a:solidFill>
                <a:latin typeface="Lato" panose="020F0502020204030203" pitchFamily="34" charset="0"/>
              </a:rPr>
              <a:t>YOLOv8</a:t>
            </a:r>
            <a:r>
              <a:rPr lang="en-GB" sz="1600" dirty="0">
                <a:latin typeface="Lato" panose="020F0502020204030203" pitchFamily="34" charset="0"/>
              </a:rPr>
              <a:t> and the tracking by </a:t>
            </a:r>
            <a:r>
              <a:rPr lang="en-GB" sz="1600" dirty="0" err="1">
                <a:solidFill>
                  <a:schemeClr val="accent2">
                    <a:lumMod val="75000"/>
                  </a:schemeClr>
                </a:solidFill>
                <a:latin typeface="Lato" panose="020F0502020204030203" pitchFamily="34" charset="0"/>
              </a:rPr>
              <a:t>ByteTrack</a:t>
            </a:r>
            <a:r>
              <a:rPr lang="en-GB" sz="1600" dirty="0">
                <a:latin typeface="Lato" panose="020F0502020204030203" pitchFamily="34" charset="0"/>
              </a:rPr>
              <a:t> and finally we count the tracks which are returned by our tracker.</a:t>
            </a:r>
            <a:endParaRPr lang="LID4096" sz="1600" dirty="0">
              <a:latin typeface="Lato" panose="020F0502020204030203" pitchFamily="34" charset="0"/>
            </a:endParaRPr>
          </a:p>
          <a:p>
            <a:pPr marL="57150" algn="just">
              <a:spcAft>
                <a:spcPts val="600"/>
              </a:spcAft>
            </a:pPr>
            <a:endParaRPr lang="en-US" sz="2200" dirty="0">
              <a:latin typeface="Lato" panose="020F0502020204030203" pitchFamily="34" charset="0"/>
            </a:endParaRPr>
          </a:p>
        </p:txBody>
      </p:sp>
      <p:pic>
        <p:nvPicPr>
          <p:cNvPr id="7172" name="Picture 4">
            <a:extLst>
              <a:ext uri="{FF2B5EF4-FFF2-40B4-BE49-F238E27FC236}">
                <a16:creationId xmlns:a16="http://schemas.microsoft.com/office/drawing/2014/main" id="{AF154A07-748E-629B-F4E2-409D24422F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330" r="8443"/>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77215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896</TotalTime>
  <Words>1130</Words>
  <Application>Microsoft Office PowerPoint</Application>
  <PresentationFormat>Widescreen</PresentationFormat>
  <Paragraphs>60</Paragraphs>
  <Slides>14</Slides>
  <Notes>6</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 Light</vt:lpstr>
      <vt:lpstr>Lato Black</vt:lpstr>
      <vt:lpstr>Calibri</vt: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Milad Goudarzi</dc:creator>
  <cp:lastModifiedBy>Milad Goudarzi</cp:lastModifiedBy>
  <cp:revision>1</cp:revision>
  <dcterms:created xsi:type="dcterms:W3CDTF">2023-06-27T12:19:12Z</dcterms:created>
  <dcterms:modified xsi:type="dcterms:W3CDTF">2023-08-28T11:25:15Z</dcterms:modified>
</cp:coreProperties>
</file>

<file path=docProps/thumbnail.jpeg>
</file>